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0" r:id="rId5"/>
    <p:sldId id="267" r:id="rId6"/>
    <p:sldId id="264" r:id="rId7"/>
    <p:sldId id="265" r:id="rId8"/>
    <p:sldId id="262" r:id="rId9"/>
    <p:sldId id="263"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2FC"/>
    <a:srgbClr val="145389"/>
    <a:srgbClr val="2C91D5"/>
    <a:srgbClr val="37C9F0"/>
    <a:srgbClr val="CFE4F5"/>
    <a:srgbClr val="C8D4E2"/>
    <a:srgbClr val="71F0EE"/>
    <a:srgbClr val="8DF0EE"/>
    <a:srgbClr val="C4F5F4"/>
    <a:srgbClr val="82D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9BAB9-C21E-5BA3-9E71-79A332ED469F}" v="3" dt="2024-09-09T19:20:17.415"/>
    <p1510:client id="{27D6D605-9717-A4BF-3E64-FF6D51F6CF9D}" v="1" dt="2024-09-09T08:09:38.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Posavec" userId="S::kristina.posavec@imin.hr::b1799aba-90ac-4e45-b45c-f39797fd46e2" providerId="AD" clId="Web-{2549BAB9-C21E-5BA3-9E71-79A332ED469F}"/>
    <pc:docChg chg="modSld">
      <pc:chgData name="Kristina Posavec" userId="S::kristina.posavec@imin.hr::b1799aba-90ac-4e45-b45c-f39797fd46e2" providerId="AD" clId="Web-{2549BAB9-C21E-5BA3-9E71-79A332ED469F}" dt="2024-09-09T19:20:17.415" v="2" actId="14100"/>
      <pc:docMkLst>
        <pc:docMk/>
      </pc:docMkLst>
      <pc:sldChg chg="delSp modSp">
        <pc:chgData name="Kristina Posavec" userId="S::kristina.posavec@imin.hr::b1799aba-90ac-4e45-b45c-f39797fd46e2" providerId="AD" clId="Web-{2549BAB9-C21E-5BA3-9E71-79A332ED469F}" dt="2024-09-09T19:20:17.415" v="2" actId="14100"/>
        <pc:sldMkLst>
          <pc:docMk/>
          <pc:sldMk cId="3489619818" sldId="265"/>
        </pc:sldMkLst>
        <pc:spChg chg="mod">
          <ac:chgData name="Kristina Posavec" userId="S::kristina.posavec@imin.hr::b1799aba-90ac-4e45-b45c-f39797fd46e2" providerId="AD" clId="Web-{2549BAB9-C21E-5BA3-9E71-79A332ED469F}" dt="2024-09-09T19:20:17.415" v="2" actId="14100"/>
          <ac:spMkLst>
            <pc:docMk/>
            <pc:sldMk cId="3489619818" sldId="265"/>
            <ac:spMk id="12" creationId="{36AB45BE-6F5B-128F-538D-5C723EB60E18}"/>
          </ac:spMkLst>
        </pc:spChg>
        <pc:spChg chg="del">
          <ac:chgData name="Kristina Posavec" userId="S::kristina.posavec@imin.hr::b1799aba-90ac-4e45-b45c-f39797fd46e2" providerId="AD" clId="Web-{2549BAB9-C21E-5BA3-9E71-79A332ED469F}" dt="2024-09-09T19:20:11.899" v="1"/>
          <ac:spMkLst>
            <pc:docMk/>
            <pc:sldMk cId="3489619818" sldId="265"/>
            <ac:spMk id="13" creationId="{F1AC59B1-8F0B-2546-817D-4AFC19797AB8}"/>
          </ac:spMkLst>
        </pc:spChg>
      </pc:sldChg>
      <pc:sldChg chg="mod modShow">
        <pc:chgData name="Kristina Posavec" userId="S::kristina.posavec@imin.hr::b1799aba-90ac-4e45-b45c-f39797fd46e2" providerId="AD" clId="Web-{2549BAB9-C21E-5BA3-9E71-79A332ED469F}" dt="2024-09-09T18:53:48.736" v="0"/>
        <pc:sldMkLst>
          <pc:docMk/>
          <pc:sldMk cId="2489302995" sldId="266"/>
        </pc:sldMkLst>
      </pc:sldChg>
    </pc:docChg>
  </pc:docChgLst>
  <pc:docChgLst>
    <pc:chgData clId="Web-{EA70B733-BE50-0510-4931-A08AD148B992}"/>
    <pc:docChg chg="modSld">
      <pc:chgData name="" userId="" providerId="" clId="Web-{EA70B733-BE50-0510-4931-A08AD148B992}" dt="2024-09-02T19:50:21.306" v="2" actId="20577"/>
      <pc:docMkLst>
        <pc:docMk/>
      </pc:docMkLst>
      <pc:sldChg chg="modSp">
        <pc:chgData name="" userId="" providerId="" clId="Web-{EA70B733-BE50-0510-4931-A08AD148B992}" dt="2024-09-02T19:50:21.306" v="2" actId="20577"/>
        <pc:sldMkLst>
          <pc:docMk/>
          <pc:sldMk cId="414714023" sldId="256"/>
        </pc:sldMkLst>
        <pc:spChg chg="mod">
          <ac:chgData name="" userId="" providerId="" clId="Web-{EA70B733-BE50-0510-4931-A08AD148B992}" dt="2024-09-02T19:50:21.306" v="2" actId="20577"/>
          <ac:spMkLst>
            <pc:docMk/>
            <pc:sldMk cId="414714023" sldId="256"/>
            <ac:spMk id="3" creationId="{00000000-0000-0000-0000-000000000000}"/>
          </ac:spMkLst>
        </pc:spChg>
      </pc:sldChg>
    </pc:docChg>
  </pc:docChgLst>
  <pc:docChgLst>
    <pc:chgData name="Kristina Posavec" userId="S::kristina.posavec@imin.hr::b1799aba-90ac-4e45-b45c-f39797fd46e2" providerId="AD" clId="Web-{44E69B7E-B079-26C2-28F1-450BF97C14B7}"/>
    <pc:docChg chg="modSld">
      <pc:chgData name="Kristina Posavec" userId="S::kristina.posavec@imin.hr::b1799aba-90ac-4e45-b45c-f39797fd46e2" providerId="AD" clId="Web-{44E69B7E-B079-26C2-28F1-450BF97C14B7}" dt="2024-09-05T14:59:55.856" v="88"/>
      <pc:docMkLst>
        <pc:docMk/>
      </pc:docMkLst>
      <pc:sldChg chg="modSp">
        <pc:chgData name="Kristina Posavec" userId="S::kristina.posavec@imin.hr::b1799aba-90ac-4e45-b45c-f39797fd46e2" providerId="AD" clId="Web-{44E69B7E-B079-26C2-28F1-450BF97C14B7}" dt="2024-09-05T14:59:55.856" v="88"/>
        <pc:sldMkLst>
          <pc:docMk/>
          <pc:sldMk cId="4139078582" sldId="267"/>
        </pc:sldMkLst>
        <pc:spChg chg="mod">
          <ac:chgData name="Kristina Posavec" userId="S::kristina.posavec@imin.hr::b1799aba-90ac-4e45-b45c-f39797fd46e2" providerId="AD" clId="Web-{44E69B7E-B079-26C2-28F1-450BF97C14B7}" dt="2024-09-05T14:58:17.837" v="49" actId="1076"/>
          <ac:spMkLst>
            <pc:docMk/>
            <pc:sldMk cId="4139078582" sldId="267"/>
            <ac:spMk id="4" creationId="{15D5B709-96FB-4ECE-338D-FE4B3F495BC8}"/>
          </ac:spMkLst>
        </pc:spChg>
        <pc:spChg chg="mod">
          <ac:chgData name="Kristina Posavec" userId="S::kristina.posavec@imin.hr::b1799aba-90ac-4e45-b45c-f39797fd46e2" providerId="AD" clId="Web-{44E69B7E-B079-26C2-28F1-450BF97C14B7}" dt="2024-09-05T14:58:24.290" v="50" actId="14100"/>
          <ac:spMkLst>
            <pc:docMk/>
            <pc:sldMk cId="4139078582" sldId="267"/>
            <ac:spMk id="9" creationId="{7B4E6C29-FF9E-F273-B382-29A53225201D}"/>
          </ac:spMkLst>
        </pc:spChg>
        <pc:spChg chg="mod">
          <ac:chgData name="Kristina Posavec" userId="S::kristina.posavec@imin.hr::b1799aba-90ac-4e45-b45c-f39797fd46e2" providerId="AD" clId="Web-{44E69B7E-B079-26C2-28F1-450BF97C14B7}" dt="2024-09-05T14:57:14.898" v="11"/>
          <ac:spMkLst>
            <pc:docMk/>
            <pc:sldMk cId="4139078582" sldId="267"/>
            <ac:spMk id="11" creationId="{A6D3D3B8-9ADF-B814-1D30-C44F582603C1}"/>
          </ac:spMkLst>
        </pc:spChg>
        <pc:spChg chg="mod">
          <ac:chgData name="Kristina Posavec" userId="S::kristina.posavec@imin.hr::b1799aba-90ac-4e45-b45c-f39797fd46e2" providerId="AD" clId="Web-{44E69B7E-B079-26C2-28F1-450BF97C14B7}" dt="2024-09-05T14:58:17.837" v="47" actId="1076"/>
          <ac:spMkLst>
            <pc:docMk/>
            <pc:sldMk cId="4139078582" sldId="267"/>
            <ac:spMk id="13" creationId="{DCC06950-79E8-02B2-6202-01D5166B202A}"/>
          </ac:spMkLst>
        </pc:spChg>
        <pc:spChg chg="mod">
          <ac:chgData name="Kristina Posavec" userId="S::kristina.posavec@imin.hr::b1799aba-90ac-4e45-b45c-f39797fd46e2" providerId="AD" clId="Web-{44E69B7E-B079-26C2-28F1-450BF97C14B7}" dt="2024-09-05T14:58:17.837" v="48" actId="1076"/>
          <ac:spMkLst>
            <pc:docMk/>
            <pc:sldMk cId="4139078582" sldId="267"/>
            <ac:spMk id="14" creationId="{98425CE6-18E0-74CA-BF5E-9B4375761DB3}"/>
          </ac:spMkLst>
        </pc:spChg>
        <pc:spChg chg="mod">
          <ac:chgData name="Kristina Posavec" userId="S::kristina.posavec@imin.hr::b1799aba-90ac-4e45-b45c-f39797fd46e2" providerId="AD" clId="Web-{44E69B7E-B079-26C2-28F1-450BF97C14B7}" dt="2024-09-05T14:59:39.668" v="83" actId="14100"/>
          <ac:spMkLst>
            <pc:docMk/>
            <pc:sldMk cId="4139078582" sldId="267"/>
            <ac:spMk id="15" creationId="{4D72AE9D-E7DD-B4CC-72D0-99B6E36242E3}"/>
          </ac:spMkLst>
        </pc:spChg>
        <pc:spChg chg="mod">
          <ac:chgData name="Kristina Posavec" userId="S::kristina.posavec@imin.hr::b1799aba-90ac-4e45-b45c-f39797fd46e2" providerId="AD" clId="Web-{44E69B7E-B079-26C2-28F1-450BF97C14B7}" dt="2024-09-05T14:59:32.027" v="76" actId="1076"/>
          <ac:spMkLst>
            <pc:docMk/>
            <pc:sldMk cId="4139078582" sldId="267"/>
            <ac:spMk id="16" creationId="{A8EC0908-2D68-660D-1869-088E014F134A}"/>
          </ac:spMkLst>
        </pc:spChg>
        <pc:spChg chg="mod">
          <ac:chgData name="Kristina Posavec" userId="S::kristina.posavec@imin.hr::b1799aba-90ac-4e45-b45c-f39797fd46e2" providerId="AD" clId="Web-{44E69B7E-B079-26C2-28F1-450BF97C14B7}" dt="2024-09-05T14:59:36.324" v="80" actId="1076"/>
          <ac:spMkLst>
            <pc:docMk/>
            <pc:sldMk cId="4139078582" sldId="267"/>
            <ac:spMk id="17" creationId="{16EFE717-F302-6FFA-C516-70929BB11A67}"/>
          </ac:spMkLst>
        </pc:spChg>
        <pc:spChg chg="mod">
          <ac:chgData name="Kristina Posavec" userId="S::kristina.posavec@imin.hr::b1799aba-90ac-4e45-b45c-f39797fd46e2" providerId="AD" clId="Web-{44E69B7E-B079-26C2-28F1-450BF97C14B7}" dt="2024-09-05T14:59:36.339" v="81" actId="1076"/>
          <ac:spMkLst>
            <pc:docMk/>
            <pc:sldMk cId="4139078582" sldId="267"/>
            <ac:spMk id="18" creationId="{8E7F81AF-5AEE-6480-EBCD-3AAEE74B8F86}"/>
          </ac:spMkLst>
        </pc:spChg>
        <pc:spChg chg="mod">
          <ac:chgData name="Kristina Posavec" userId="S::kristina.posavec@imin.hr::b1799aba-90ac-4e45-b45c-f39797fd46e2" providerId="AD" clId="Web-{44E69B7E-B079-26C2-28F1-450BF97C14B7}" dt="2024-09-05T14:59:36.339" v="82" actId="1076"/>
          <ac:spMkLst>
            <pc:docMk/>
            <pc:sldMk cId="4139078582" sldId="267"/>
            <ac:spMk id="19" creationId="{8EFDCBF2-7AB3-69DC-D355-93A42DC30757}"/>
          </ac:spMkLst>
        </pc:spChg>
        <pc:spChg chg="mod">
          <ac:chgData name="Kristina Posavec" userId="S::kristina.posavec@imin.hr::b1799aba-90ac-4e45-b45c-f39797fd46e2" providerId="AD" clId="Web-{44E69B7E-B079-26C2-28F1-450BF97C14B7}" dt="2024-09-05T14:59:55.856" v="88"/>
          <ac:spMkLst>
            <pc:docMk/>
            <pc:sldMk cId="4139078582" sldId="267"/>
            <ac:spMk id="20" creationId="{CC303F67-AC18-5B64-269D-F78A023869E7}"/>
          </ac:spMkLst>
        </pc:spChg>
        <pc:spChg chg="mod">
          <ac:chgData name="Kristina Posavec" userId="S::kristina.posavec@imin.hr::b1799aba-90ac-4e45-b45c-f39797fd46e2" providerId="AD" clId="Web-{44E69B7E-B079-26C2-28F1-450BF97C14B7}" dt="2024-09-05T14:58:37.025" v="57" actId="1076"/>
          <ac:spMkLst>
            <pc:docMk/>
            <pc:sldMk cId="4139078582" sldId="267"/>
            <ac:spMk id="21" creationId="{ADA02BB8-1DEE-F256-5BBD-BC0F322A946C}"/>
          </ac:spMkLst>
        </pc:spChg>
        <pc:spChg chg="mod">
          <ac:chgData name="Kristina Posavec" userId="S::kristina.posavec@imin.hr::b1799aba-90ac-4e45-b45c-f39797fd46e2" providerId="AD" clId="Web-{44E69B7E-B079-26C2-28F1-450BF97C14B7}" dt="2024-09-05T14:59:49.715" v="84" actId="1076"/>
          <ac:spMkLst>
            <pc:docMk/>
            <pc:sldMk cId="4139078582" sldId="267"/>
            <ac:spMk id="22" creationId="{CEFFABC3-5BF1-8DAC-EEC3-33522C17E45E}"/>
          </ac:spMkLst>
        </pc:spChg>
        <pc:spChg chg="mod">
          <ac:chgData name="Kristina Posavec" userId="S::kristina.posavec@imin.hr::b1799aba-90ac-4e45-b45c-f39797fd46e2" providerId="AD" clId="Web-{44E69B7E-B079-26C2-28F1-450BF97C14B7}" dt="2024-09-05T14:59:49.730" v="85" actId="1076"/>
          <ac:spMkLst>
            <pc:docMk/>
            <pc:sldMk cId="4139078582" sldId="267"/>
            <ac:spMk id="23" creationId="{9BE4A733-0A07-550E-83F3-8DA9C0DD2EDB}"/>
          </ac:spMkLst>
        </pc:spChg>
        <pc:spChg chg="mod">
          <ac:chgData name="Kristina Posavec" userId="S::kristina.posavec@imin.hr::b1799aba-90ac-4e45-b45c-f39797fd46e2" providerId="AD" clId="Web-{44E69B7E-B079-26C2-28F1-450BF97C14B7}" dt="2024-09-05T14:59:49.746" v="86" actId="1076"/>
          <ac:spMkLst>
            <pc:docMk/>
            <pc:sldMk cId="4139078582" sldId="267"/>
            <ac:spMk id="24" creationId="{113D4826-75DA-3B06-2B67-B7F6B5148202}"/>
          </ac:spMkLst>
        </pc:spChg>
      </pc:sldChg>
    </pc:docChg>
  </pc:docChgLst>
  <pc:docChgLst>
    <pc:chgData name="Kristina Posavec" userId="S::kristina.posavec@imin.hr::b1799aba-90ac-4e45-b45c-f39797fd46e2" providerId="AD" clId="Web-{66044E73-CB8B-BE9A-706C-92DDA826F6E2}"/>
    <pc:docChg chg="addSld delSld modSld">
      <pc:chgData name="Kristina Posavec" userId="S::kristina.posavec@imin.hr::b1799aba-90ac-4e45-b45c-f39797fd46e2" providerId="AD" clId="Web-{66044E73-CB8B-BE9A-706C-92DDA826F6E2}" dt="2024-09-03T12:12:12.870" v="1388" actId="1076"/>
      <pc:docMkLst>
        <pc:docMk/>
      </pc:docMkLst>
      <pc:sldChg chg="addSp delSp modSp">
        <pc:chgData name="Kristina Posavec" userId="S::kristina.posavec@imin.hr::b1799aba-90ac-4e45-b45c-f39797fd46e2" providerId="AD" clId="Web-{66044E73-CB8B-BE9A-706C-92DDA826F6E2}" dt="2024-09-03T10:24:59.885" v="860" actId="1076"/>
        <pc:sldMkLst>
          <pc:docMk/>
          <pc:sldMk cId="414714023" sldId="256"/>
        </pc:sldMkLst>
        <pc:spChg chg="mod">
          <ac:chgData name="Kristina Posavec" userId="S::kristina.posavec@imin.hr::b1799aba-90ac-4e45-b45c-f39797fd46e2" providerId="AD" clId="Web-{66044E73-CB8B-BE9A-706C-92DDA826F6E2}" dt="2024-09-03T10:24:59.885" v="860" actId="1076"/>
          <ac:spMkLst>
            <pc:docMk/>
            <pc:sldMk cId="414714023" sldId="256"/>
            <ac:spMk id="2" creationId="{00000000-0000-0000-0000-000000000000}"/>
          </ac:spMkLst>
        </pc:spChg>
        <pc:spChg chg="mod">
          <ac:chgData name="Kristina Posavec" userId="S::kristina.posavec@imin.hr::b1799aba-90ac-4e45-b45c-f39797fd46e2" providerId="AD" clId="Web-{66044E73-CB8B-BE9A-706C-92DDA826F6E2}" dt="2024-09-03T10:13:43.408" v="756" actId="1076"/>
          <ac:spMkLst>
            <pc:docMk/>
            <pc:sldMk cId="414714023" sldId="256"/>
            <ac:spMk id="3" creationId="{00000000-0000-0000-0000-000000000000}"/>
          </ac:spMkLst>
        </pc:spChg>
        <pc:spChg chg="add del mod">
          <ac:chgData name="Kristina Posavec" userId="S::kristina.posavec@imin.hr::b1799aba-90ac-4e45-b45c-f39797fd46e2" providerId="AD" clId="Web-{66044E73-CB8B-BE9A-706C-92DDA826F6E2}" dt="2024-09-03T10:14:52.379" v="772"/>
          <ac:spMkLst>
            <pc:docMk/>
            <pc:sldMk cId="414714023" sldId="256"/>
            <ac:spMk id="7" creationId="{B017F7C5-4859-135C-8056-E74FD7466A72}"/>
          </ac:spMkLst>
        </pc:spChg>
        <pc:spChg chg="add ord">
          <ac:chgData name="Kristina Posavec" userId="S::kristina.posavec@imin.hr::b1799aba-90ac-4e45-b45c-f39797fd46e2" providerId="AD" clId="Web-{66044E73-CB8B-BE9A-706C-92DDA826F6E2}" dt="2024-09-03T10:15:03.473" v="774"/>
          <ac:spMkLst>
            <pc:docMk/>
            <pc:sldMk cId="414714023" sldId="256"/>
            <ac:spMk id="9" creationId="{F670D47D-F35B-ACD4-AD56-EE81D17D0CA2}"/>
          </ac:spMkLst>
        </pc:spChg>
        <pc:spChg chg="add del mod">
          <ac:chgData name="Kristina Posavec" userId="S::kristina.posavec@imin.hr::b1799aba-90ac-4e45-b45c-f39797fd46e2" providerId="AD" clId="Web-{66044E73-CB8B-BE9A-706C-92DDA826F6E2}" dt="2024-09-03T10:15:38.334" v="780"/>
          <ac:spMkLst>
            <pc:docMk/>
            <pc:sldMk cId="414714023" sldId="256"/>
            <ac:spMk id="10" creationId="{93B371EC-A1DA-FDD1-5D12-2F4181FDF264}"/>
          </ac:spMkLst>
        </pc:spChg>
        <pc:spChg chg="add mod ord">
          <ac:chgData name="Kristina Posavec" userId="S::kristina.posavec@imin.hr::b1799aba-90ac-4e45-b45c-f39797fd46e2" providerId="AD" clId="Web-{66044E73-CB8B-BE9A-706C-92DDA826F6E2}" dt="2024-09-03T10:20:10.984" v="820"/>
          <ac:spMkLst>
            <pc:docMk/>
            <pc:sldMk cId="414714023" sldId="256"/>
            <ac:spMk id="13" creationId="{18DD0827-5B01-9A19-C478-C01FB06518DA}"/>
          </ac:spMkLst>
        </pc:spChg>
        <pc:spChg chg="add del mod">
          <ac:chgData name="Kristina Posavec" userId="S::kristina.posavec@imin.hr::b1799aba-90ac-4e45-b45c-f39797fd46e2" providerId="AD" clId="Web-{66044E73-CB8B-BE9A-706C-92DDA826F6E2}" dt="2024-09-03T10:19:13.998" v="813"/>
          <ac:spMkLst>
            <pc:docMk/>
            <pc:sldMk cId="414714023" sldId="256"/>
            <ac:spMk id="14" creationId="{F1326A06-C77C-F92B-6363-41346FE9E590}"/>
          </ac:spMkLst>
        </pc:spChg>
        <pc:spChg chg="add del mod ord">
          <ac:chgData name="Kristina Posavec" userId="S::kristina.posavec@imin.hr::b1799aba-90ac-4e45-b45c-f39797fd46e2" providerId="AD" clId="Web-{66044E73-CB8B-BE9A-706C-92DDA826F6E2}" dt="2024-09-03T10:21:40.065" v="838"/>
          <ac:spMkLst>
            <pc:docMk/>
            <pc:sldMk cId="414714023" sldId="256"/>
            <ac:spMk id="15" creationId="{102822F8-FA32-D61B-B216-7611AFD14FE1}"/>
          </ac:spMkLst>
        </pc:spChg>
        <pc:spChg chg="add mod ord">
          <ac:chgData name="Kristina Posavec" userId="S::kristina.posavec@imin.hr::b1799aba-90ac-4e45-b45c-f39797fd46e2" providerId="AD" clId="Web-{66044E73-CB8B-BE9A-706C-92DDA826F6E2}" dt="2024-09-03T10:21:43.940" v="839"/>
          <ac:spMkLst>
            <pc:docMk/>
            <pc:sldMk cId="414714023" sldId="256"/>
            <ac:spMk id="16" creationId="{120AD754-C5A4-A62A-DCEC-D6B367E75989}"/>
          </ac:spMkLst>
        </pc:spChg>
        <pc:spChg chg="add mod ord">
          <ac:chgData name="Kristina Posavec" userId="S::kristina.posavec@imin.hr::b1799aba-90ac-4e45-b45c-f39797fd46e2" providerId="AD" clId="Web-{66044E73-CB8B-BE9A-706C-92DDA826F6E2}" dt="2024-09-03T10:21:52.472" v="841"/>
          <ac:spMkLst>
            <pc:docMk/>
            <pc:sldMk cId="414714023" sldId="256"/>
            <ac:spMk id="17" creationId="{A8699685-11DF-502D-E031-5FA5347A6C5E}"/>
          </ac:spMkLst>
        </pc:spChg>
        <pc:spChg chg="add mod ord">
          <ac:chgData name="Kristina Posavec" userId="S::kristina.posavec@imin.hr::b1799aba-90ac-4e45-b45c-f39797fd46e2" providerId="AD" clId="Web-{66044E73-CB8B-BE9A-706C-92DDA826F6E2}" dt="2024-09-03T10:21:47.409" v="840"/>
          <ac:spMkLst>
            <pc:docMk/>
            <pc:sldMk cId="414714023" sldId="256"/>
            <ac:spMk id="18" creationId="{B95C05FB-4B57-F863-19A4-717143E64B85}"/>
          </ac:spMkLst>
        </pc:spChg>
        <pc:picChg chg="add mod">
          <ac:chgData name="Kristina Posavec" userId="S::kristina.posavec@imin.hr::b1799aba-90ac-4e45-b45c-f39797fd46e2" providerId="AD" clId="Web-{66044E73-CB8B-BE9A-706C-92DDA826F6E2}" dt="2024-09-03T10:15:07.286" v="775" actId="1076"/>
          <ac:picMkLst>
            <pc:docMk/>
            <pc:sldMk cId="414714023" sldId="256"/>
            <ac:picMk id="5" creationId="{D3A72D4D-47E6-2C2E-C82C-78019692F600}"/>
          </ac:picMkLst>
        </pc:picChg>
        <pc:cxnChg chg="add del mod">
          <ac:chgData name="Kristina Posavec" userId="S::kristina.posavec@imin.hr::b1799aba-90ac-4e45-b45c-f39797fd46e2" providerId="AD" clId="Web-{66044E73-CB8B-BE9A-706C-92DDA826F6E2}" dt="2024-09-03T10:16:01.819" v="790"/>
          <ac:cxnSpMkLst>
            <pc:docMk/>
            <pc:sldMk cId="414714023" sldId="256"/>
            <ac:cxnSpMk id="11" creationId="{1C3B2894-7AD8-5AA5-234D-52C6ADB5452B}"/>
          </ac:cxnSpMkLst>
        </pc:cxnChg>
        <pc:cxnChg chg="add del mod">
          <ac:chgData name="Kristina Posavec" userId="S::kristina.posavec@imin.hr::b1799aba-90ac-4e45-b45c-f39797fd46e2" providerId="AD" clId="Web-{66044E73-CB8B-BE9A-706C-92DDA826F6E2}" dt="2024-09-03T10:17:32.135" v="801"/>
          <ac:cxnSpMkLst>
            <pc:docMk/>
            <pc:sldMk cId="414714023" sldId="256"/>
            <ac:cxnSpMk id="12" creationId="{4741FE4B-D345-F5EA-0620-12B7526296E1}"/>
          </ac:cxnSpMkLst>
        </pc:cxnChg>
      </pc:sldChg>
      <pc:sldChg chg="addSp delSp modSp mod setBg">
        <pc:chgData name="Kristina Posavec" userId="S::kristina.posavec@imin.hr::b1799aba-90ac-4e45-b45c-f39797fd46e2" providerId="AD" clId="Web-{66044E73-CB8B-BE9A-706C-92DDA826F6E2}" dt="2024-09-03T08:19:45.881" v="53"/>
        <pc:sldMkLst>
          <pc:docMk/>
          <pc:sldMk cId="294924659" sldId="257"/>
        </pc:sldMkLst>
        <pc:spChg chg="del">
          <ac:chgData name="Kristina Posavec" userId="S::kristina.posavec@imin.hr::b1799aba-90ac-4e45-b45c-f39797fd46e2" providerId="AD" clId="Web-{66044E73-CB8B-BE9A-706C-92DDA826F6E2}" dt="2024-09-03T08:19:41.255" v="52"/>
          <ac:spMkLst>
            <pc:docMk/>
            <pc:sldMk cId="294924659" sldId="257"/>
            <ac:spMk id="2" creationId="{A179DF00-BB71-7B10-E09F-EEC4C0DAC367}"/>
          </ac:spMkLst>
        </pc:spChg>
        <pc:spChg chg="del">
          <ac:chgData name="Kristina Posavec" userId="S::kristina.posavec@imin.hr::b1799aba-90ac-4e45-b45c-f39797fd46e2" providerId="AD" clId="Web-{66044E73-CB8B-BE9A-706C-92DDA826F6E2}" dt="2024-09-03T08:19:07.864" v="47"/>
          <ac:spMkLst>
            <pc:docMk/>
            <pc:sldMk cId="294924659" sldId="257"/>
            <ac:spMk id="3" creationId="{4591F011-C8C1-852E-15DB-7CBEDD3E1A4A}"/>
          </ac:spMkLst>
        </pc:spChg>
        <pc:spChg chg="add del mod">
          <ac:chgData name="Kristina Posavec" userId="S::kristina.posavec@imin.hr::b1799aba-90ac-4e45-b45c-f39797fd46e2" providerId="AD" clId="Web-{66044E73-CB8B-BE9A-706C-92DDA826F6E2}" dt="2024-09-03T08:19:45.881" v="53"/>
          <ac:spMkLst>
            <pc:docMk/>
            <pc:sldMk cId="294924659" sldId="257"/>
            <ac:spMk id="6" creationId="{B7B6CD28-D08C-9911-A7E7-14E82CDCD700}"/>
          </ac:spMkLst>
        </pc:spChg>
        <pc:picChg chg="add del mod ord">
          <ac:chgData name="Kristina Posavec" userId="S::kristina.posavec@imin.hr::b1799aba-90ac-4e45-b45c-f39797fd46e2" providerId="AD" clId="Web-{66044E73-CB8B-BE9A-706C-92DDA826F6E2}" dt="2024-09-03T08:19:13.583" v="50"/>
          <ac:picMkLst>
            <pc:docMk/>
            <pc:sldMk cId="294924659" sldId="257"/>
            <ac:picMk id="4" creationId="{BD0F2660-AEE0-10BA-3850-B76A6E3CC0AA}"/>
          </ac:picMkLst>
        </pc:picChg>
      </pc:sldChg>
      <pc:sldChg chg="addSp delSp modSp del mod setBg">
        <pc:chgData name="Kristina Posavec" userId="S::kristina.posavec@imin.hr::b1799aba-90ac-4e45-b45c-f39797fd46e2" providerId="AD" clId="Web-{66044E73-CB8B-BE9A-706C-92DDA826F6E2}" dt="2024-09-03T10:03:17.933" v="673"/>
        <pc:sldMkLst>
          <pc:docMk/>
          <pc:sldMk cId="1274308593" sldId="258"/>
        </pc:sldMkLst>
        <pc:spChg chg="mod">
          <ac:chgData name="Kristina Posavec" userId="S::kristina.posavec@imin.hr::b1799aba-90ac-4e45-b45c-f39797fd46e2" providerId="AD" clId="Web-{66044E73-CB8B-BE9A-706C-92DDA826F6E2}" dt="2024-09-03T09:12:10.715" v="486" actId="1076"/>
          <ac:spMkLst>
            <pc:docMk/>
            <pc:sldMk cId="1274308593" sldId="258"/>
            <ac:spMk id="2" creationId="{392267D0-56AC-6E85-15FB-A8A7A1B88F5D}"/>
          </ac:spMkLst>
        </pc:spChg>
        <pc:spChg chg="del mod">
          <ac:chgData name="Kristina Posavec" userId="S::kristina.posavec@imin.hr::b1799aba-90ac-4e45-b45c-f39797fd46e2" providerId="AD" clId="Web-{66044E73-CB8B-BE9A-706C-92DDA826F6E2}" dt="2024-09-03T08:37:53.030" v="158"/>
          <ac:spMkLst>
            <pc:docMk/>
            <pc:sldMk cId="1274308593" sldId="258"/>
            <ac:spMk id="3" creationId="{EF3FF2C8-3D6E-8693-4B21-18E55069E2CD}"/>
          </ac:spMkLst>
        </pc:spChg>
        <pc:spChg chg="add del mod">
          <ac:chgData name="Kristina Posavec" userId="S::kristina.posavec@imin.hr::b1799aba-90ac-4e45-b45c-f39797fd46e2" providerId="AD" clId="Web-{66044E73-CB8B-BE9A-706C-92DDA826F6E2}" dt="2024-09-03T08:36:39.996" v="138"/>
          <ac:spMkLst>
            <pc:docMk/>
            <pc:sldMk cId="1274308593" sldId="258"/>
            <ac:spMk id="4" creationId="{B3BC5A4C-359D-5C7A-BEDB-331E69BC26C6}"/>
          </ac:spMkLst>
        </pc:spChg>
        <pc:spChg chg="add del mod">
          <ac:chgData name="Kristina Posavec" userId="S::kristina.posavec@imin.hr::b1799aba-90ac-4e45-b45c-f39797fd46e2" providerId="AD" clId="Web-{66044E73-CB8B-BE9A-706C-92DDA826F6E2}" dt="2024-09-03T08:47:26.395" v="190"/>
          <ac:spMkLst>
            <pc:docMk/>
            <pc:sldMk cId="1274308593" sldId="258"/>
            <ac:spMk id="5" creationId="{B4E5D0C5-6DCE-5CD3-B02E-E47B2005C3FE}"/>
          </ac:spMkLst>
        </pc:spChg>
        <pc:spChg chg="add del mod">
          <ac:chgData name="Kristina Posavec" userId="S::kristina.posavec@imin.hr::b1799aba-90ac-4e45-b45c-f39797fd46e2" providerId="AD" clId="Web-{66044E73-CB8B-BE9A-706C-92DDA826F6E2}" dt="2024-09-03T08:36:37.965" v="137"/>
          <ac:spMkLst>
            <pc:docMk/>
            <pc:sldMk cId="1274308593" sldId="258"/>
            <ac:spMk id="6" creationId="{7AD07590-F01C-89C3-A7BA-31B531F609FF}"/>
          </ac:spMkLst>
        </pc:spChg>
        <pc:spChg chg="add del mod">
          <ac:chgData name="Kristina Posavec" userId="S::kristina.posavec@imin.hr::b1799aba-90ac-4e45-b45c-f39797fd46e2" providerId="AD" clId="Web-{66044E73-CB8B-BE9A-706C-92DDA826F6E2}" dt="2024-09-03T08:47:28.067" v="191"/>
          <ac:spMkLst>
            <pc:docMk/>
            <pc:sldMk cId="1274308593" sldId="258"/>
            <ac:spMk id="7" creationId="{C9D9D42F-74DE-B398-4763-1980EA6EFCCD}"/>
          </ac:spMkLst>
        </pc:spChg>
        <pc:spChg chg="add del mod">
          <ac:chgData name="Kristina Posavec" userId="S::kristina.posavec@imin.hr::b1799aba-90ac-4e45-b45c-f39797fd46e2" providerId="AD" clId="Web-{66044E73-CB8B-BE9A-706C-92DDA826F6E2}" dt="2024-09-03T08:47:19.426" v="184"/>
          <ac:spMkLst>
            <pc:docMk/>
            <pc:sldMk cId="1274308593" sldId="258"/>
            <ac:spMk id="8" creationId="{6BFB3956-E135-401C-FACA-5A4F06718D1D}"/>
          </ac:spMkLst>
        </pc:spChg>
        <pc:spChg chg="add del mod">
          <ac:chgData name="Kristina Posavec" userId="S::kristina.posavec@imin.hr::b1799aba-90ac-4e45-b45c-f39797fd46e2" providerId="AD" clId="Web-{66044E73-CB8B-BE9A-706C-92DDA826F6E2}" dt="2024-09-03T08:47:29.692" v="192"/>
          <ac:spMkLst>
            <pc:docMk/>
            <pc:sldMk cId="1274308593" sldId="258"/>
            <ac:spMk id="9" creationId="{789C28FE-255C-DBDB-05FB-B42F46276308}"/>
          </ac:spMkLst>
        </pc:spChg>
        <pc:spChg chg="add del mod">
          <ac:chgData name="Kristina Posavec" userId="S::kristina.posavec@imin.hr::b1799aba-90ac-4e45-b45c-f39797fd46e2" providerId="AD" clId="Web-{66044E73-CB8B-BE9A-706C-92DDA826F6E2}" dt="2024-09-03T08:36:41.434" v="139"/>
          <ac:spMkLst>
            <pc:docMk/>
            <pc:sldMk cId="1274308593" sldId="258"/>
            <ac:spMk id="10" creationId="{ED83423A-8393-7F1A-C069-3FB88627903E}"/>
          </ac:spMkLst>
        </pc:spChg>
        <pc:spChg chg="add del mod">
          <ac:chgData name="Kristina Posavec" userId="S::kristina.posavec@imin.hr::b1799aba-90ac-4e45-b45c-f39797fd46e2" providerId="AD" clId="Web-{66044E73-CB8B-BE9A-706C-92DDA826F6E2}" dt="2024-09-03T08:47:31.223" v="193"/>
          <ac:spMkLst>
            <pc:docMk/>
            <pc:sldMk cId="1274308593" sldId="258"/>
            <ac:spMk id="11" creationId="{F024FFF7-ED1B-FA5D-59CC-D7C4DF89CCEF}"/>
          </ac:spMkLst>
        </pc:spChg>
        <pc:spChg chg="add del">
          <ac:chgData name="Kristina Posavec" userId="S::kristina.posavec@imin.hr::b1799aba-90ac-4e45-b45c-f39797fd46e2" providerId="AD" clId="Web-{66044E73-CB8B-BE9A-706C-92DDA826F6E2}" dt="2024-09-03T08:47:17.426" v="183"/>
          <ac:spMkLst>
            <pc:docMk/>
            <pc:sldMk cId="1274308593" sldId="258"/>
            <ac:spMk id="12" creationId="{4339DA92-AAEF-2800-F43E-443694CD6EC5}"/>
          </ac:spMkLst>
        </pc:spChg>
        <pc:spChg chg="add del mod">
          <ac:chgData name="Kristina Posavec" userId="S::kristina.posavec@imin.hr::b1799aba-90ac-4e45-b45c-f39797fd46e2" providerId="AD" clId="Web-{66044E73-CB8B-BE9A-706C-92DDA826F6E2}" dt="2024-09-03T08:47:20.332" v="185"/>
          <ac:spMkLst>
            <pc:docMk/>
            <pc:sldMk cId="1274308593" sldId="258"/>
            <ac:spMk id="13" creationId="{68E74BC6-11BC-7A27-73CC-DEB78602D39E}"/>
          </ac:spMkLst>
        </pc:spChg>
        <pc:spChg chg="add del mod">
          <ac:chgData name="Kristina Posavec" userId="S::kristina.posavec@imin.hr::b1799aba-90ac-4e45-b45c-f39797fd46e2" providerId="AD" clId="Web-{66044E73-CB8B-BE9A-706C-92DDA826F6E2}" dt="2024-09-03T08:47:22.066" v="186"/>
          <ac:spMkLst>
            <pc:docMk/>
            <pc:sldMk cId="1274308593" sldId="258"/>
            <ac:spMk id="14" creationId="{8AD7A7E5-C680-00C9-7247-CDE691B95FDC}"/>
          </ac:spMkLst>
        </pc:spChg>
        <pc:spChg chg="add del mod">
          <ac:chgData name="Kristina Posavec" userId="S::kristina.posavec@imin.hr::b1799aba-90ac-4e45-b45c-f39797fd46e2" providerId="AD" clId="Web-{66044E73-CB8B-BE9A-706C-92DDA826F6E2}" dt="2024-09-03T08:38:00.843" v="159"/>
          <ac:spMkLst>
            <pc:docMk/>
            <pc:sldMk cId="1274308593" sldId="258"/>
            <ac:spMk id="16" creationId="{7198F7A7-4230-FEBC-81C2-ADA977ABB93D}"/>
          </ac:spMkLst>
        </pc:spChg>
        <pc:spChg chg="add del mod">
          <ac:chgData name="Kristina Posavec" userId="S::kristina.posavec@imin.hr::b1799aba-90ac-4e45-b45c-f39797fd46e2" providerId="AD" clId="Web-{66044E73-CB8B-BE9A-706C-92DDA826F6E2}" dt="2024-09-03T08:47:24.613" v="189"/>
          <ac:spMkLst>
            <pc:docMk/>
            <pc:sldMk cId="1274308593" sldId="258"/>
            <ac:spMk id="17" creationId="{E4C291D2-C028-BB75-AEC8-9C0F0E36A697}"/>
          </ac:spMkLst>
        </pc:spChg>
        <pc:spChg chg="add del mod">
          <ac:chgData name="Kristina Posavec" userId="S::kristina.posavec@imin.hr::b1799aba-90ac-4e45-b45c-f39797fd46e2" providerId="AD" clId="Web-{66044E73-CB8B-BE9A-706C-92DDA826F6E2}" dt="2024-09-03T08:47:23.676" v="188"/>
          <ac:spMkLst>
            <pc:docMk/>
            <pc:sldMk cId="1274308593" sldId="258"/>
            <ac:spMk id="18" creationId="{58A087B9-CE58-6B80-4933-9AA7F39E12A0}"/>
          </ac:spMkLst>
        </pc:spChg>
        <pc:spChg chg="add del mod">
          <ac:chgData name="Kristina Posavec" userId="S::kristina.posavec@imin.hr::b1799aba-90ac-4e45-b45c-f39797fd46e2" providerId="AD" clId="Web-{66044E73-CB8B-BE9A-706C-92DDA826F6E2}" dt="2024-09-03T08:47:22.895" v="187"/>
          <ac:spMkLst>
            <pc:docMk/>
            <pc:sldMk cId="1274308593" sldId="258"/>
            <ac:spMk id="19" creationId="{FE941CCA-012B-55B0-EE01-0622212F0F33}"/>
          </ac:spMkLst>
        </pc:spChg>
        <pc:spChg chg="add del mod">
          <ac:chgData name="Kristina Posavec" userId="S::kristina.posavec@imin.hr::b1799aba-90ac-4e45-b45c-f39797fd46e2" providerId="AD" clId="Web-{66044E73-CB8B-BE9A-706C-92DDA826F6E2}" dt="2024-09-03T09:12:01.527" v="484" actId="20577"/>
          <ac:spMkLst>
            <pc:docMk/>
            <pc:sldMk cId="1274308593" sldId="258"/>
            <ac:spMk id="22" creationId="{1162D2B3-649A-FD57-957B-1C94D67D2AFA}"/>
          </ac:spMkLst>
        </pc:spChg>
        <pc:spChg chg="add del mod">
          <ac:chgData name="Kristina Posavec" userId="S::kristina.posavec@imin.hr::b1799aba-90ac-4e45-b45c-f39797fd46e2" providerId="AD" clId="Web-{66044E73-CB8B-BE9A-706C-92DDA826F6E2}" dt="2024-09-03T09:10:24.758" v="462" actId="20577"/>
          <ac:spMkLst>
            <pc:docMk/>
            <pc:sldMk cId="1274308593" sldId="258"/>
            <ac:spMk id="24" creationId="{044339E6-FEAB-24CD-CD5E-822BC05BE371}"/>
          </ac:spMkLst>
        </pc:spChg>
        <pc:spChg chg="add del">
          <ac:chgData name="Kristina Posavec" userId="S::kristina.posavec@imin.hr::b1799aba-90ac-4e45-b45c-f39797fd46e2" providerId="AD" clId="Web-{66044E73-CB8B-BE9A-706C-92DDA826F6E2}" dt="2024-09-03T08:52:00.514" v="208"/>
          <ac:spMkLst>
            <pc:docMk/>
            <pc:sldMk cId="1274308593" sldId="258"/>
            <ac:spMk id="25" creationId="{47942995-B07F-4636-9A06-C6A104B260A8}"/>
          </ac:spMkLst>
        </pc:spChg>
        <pc:spChg chg="add del mod">
          <ac:chgData name="Kristina Posavec" userId="S::kristina.posavec@imin.hr::b1799aba-90ac-4e45-b45c-f39797fd46e2" providerId="AD" clId="Web-{66044E73-CB8B-BE9A-706C-92DDA826F6E2}" dt="2024-09-03T09:11:56.965" v="482" actId="20577"/>
          <ac:spMkLst>
            <pc:docMk/>
            <pc:sldMk cId="1274308593" sldId="258"/>
            <ac:spMk id="31" creationId="{21795CD6-3963-76CE-C7EF-B5007C301A49}"/>
          </ac:spMkLst>
        </pc:spChg>
        <pc:spChg chg="add del">
          <ac:chgData name="Kristina Posavec" userId="S::kristina.posavec@imin.hr::b1799aba-90ac-4e45-b45c-f39797fd46e2" providerId="AD" clId="Web-{66044E73-CB8B-BE9A-706C-92DDA826F6E2}" dt="2024-09-03T08:52:00.514" v="208"/>
          <ac:spMkLst>
            <pc:docMk/>
            <pc:sldMk cId="1274308593" sldId="258"/>
            <ac:spMk id="32" creationId="{B81933D1-5615-42C7-9C0B-4EB7105CCE2D}"/>
          </ac:spMkLst>
        </pc:spChg>
        <pc:spChg chg="add del">
          <ac:chgData name="Kristina Posavec" userId="S::kristina.posavec@imin.hr::b1799aba-90ac-4e45-b45c-f39797fd46e2" providerId="AD" clId="Web-{66044E73-CB8B-BE9A-706C-92DDA826F6E2}" dt="2024-09-03T08:52:00.514" v="208"/>
          <ac:spMkLst>
            <pc:docMk/>
            <pc:sldMk cId="1274308593" sldId="258"/>
            <ac:spMk id="34" creationId="{19C9EAEA-39D0-4B0E-A0EB-51E7B26740B1}"/>
          </ac:spMkLst>
        </pc:spChg>
        <pc:spChg chg="add del mod">
          <ac:chgData name="Kristina Posavec" userId="S::kristina.posavec@imin.hr::b1799aba-90ac-4e45-b45c-f39797fd46e2" providerId="AD" clId="Web-{66044E73-CB8B-BE9A-706C-92DDA826F6E2}" dt="2024-09-03T09:10:36.352" v="464" actId="20577"/>
          <ac:spMkLst>
            <pc:docMk/>
            <pc:sldMk cId="1274308593" sldId="258"/>
            <ac:spMk id="35" creationId="{7046FCE2-BBCE-5793-46EF-D72C527DC5C1}"/>
          </ac:spMkLst>
        </pc:spChg>
        <pc:spChg chg="add del mod">
          <ac:chgData name="Kristina Posavec" userId="S::kristina.posavec@imin.hr::b1799aba-90ac-4e45-b45c-f39797fd46e2" providerId="AD" clId="Web-{66044E73-CB8B-BE9A-706C-92DDA826F6E2}" dt="2024-09-03T09:11:44.761" v="480" actId="20577"/>
          <ac:spMkLst>
            <pc:docMk/>
            <pc:sldMk cId="1274308593" sldId="258"/>
            <ac:spMk id="37" creationId="{C16C4A10-D634-B86B-A63C-315FA7D3FCF8}"/>
          </ac:spMkLst>
        </pc:spChg>
        <pc:spChg chg="add del mod">
          <ac:chgData name="Kristina Posavec" userId="S::kristina.posavec@imin.hr::b1799aba-90ac-4e45-b45c-f39797fd46e2" providerId="AD" clId="Web-{66044E73-CB8B-BE9A-706C-92DDA826F6E2}" dt="2024-09-03T09:10:47.884" v="466" actId="20577"/>
          <ac:spMkLst>
            <pc:docMk/>
            <pc:sldMk cId="1274308593" sldId="258"/>
            <ac:spMk id="39" creationId="{95CD8665-F154-03DE-5BCE-9F0522B903BD}"/>
          </ac:spMkLst>
        </pc:spChg>
        <pc:spChg chg="add del mod">
          <ac:chgData name="Kristina Posavec" userId="S::kristina.posavec@imin.hr::b1799aba-90ac-4e45-b45c-f39797fd46e2" providerId="AD" clId="Web-{66044E73-CB8B-BE9A-706C-92DDA826F6E2}" dt="2024-09-03T09:11:24.698" v="478" actId="20577"/>
          <ac:spMkLst>
            <pc:docMk/>
            <pc:sldMk cId="1274308593" sldId="258"/>
            <ac:spMk id="41" creationId="{66F243B8-16B3-6658-6ACC-0574C1AC718D}"/>
          </ac:spMkLst>
        </pc:spChg>
        <pc:spChg chg="add del mod">
          <ac:chgData name="Kristina Posavec" userId="S::kristina.posavec@imin.hr::b1799aba-90ac-4e45-b45c-f39797fd46e2" providerId="AD" clId="Web-{66044E73-CB8B-BE9A-706C-92DDA826F6E2}" dt="2024-09-03T09:11:01.541" v="470" actId="20577"/>
          <ac:spMkLst>
            <pc:docMk/>
            <pc:sldMk cId="1274308593" sldId="258"/>
            <ac:spMk id="43" creationId="{C9F705D8-AAC0-8F3E-7652-DE29ED111D5E}"/>
          </ac:spMkLst>
        </pc:spChg>
        <pc:spChg chg="add del mod">
          <ac:chgData name="Kristina Posavec" userId="S::kristina.posavec@imin.hr::b1799aba-90ac-4e45-b45c-f39797fd46e2" providerId="AD" clId="Web-{66044E73-CB8B-BE9A-706C-92DDA826F6E2}" dt="2024-09-03T09:06:11.546" v="391"/>
          <ac:spMkLst>
            <pc:docMk/>
            <pc:sldMk cId="1274308593" sldId="258"/>
            <ac:spMk id="45" creationId="{0C92F330-6905-E680-3121-791C07076698}"/>
          </ac:spMkLst>
        </pc:spChg>
        <pc:spChg chg="add del mod">
          <ac:chgData name="Kristina Posavec" userId="S::kristina.posavec@imin.hr::b1799aba-90ac-4e45-b45c-f39797fd46e2" providerId="AD" clId="Web-{66044E73-CB8B-BE9A-706C-92DDA826F6E2}" dt="2024-09-03T09:06:11.530" v="390"/>
          <ac:spMkLst>
            <pc:docMk/>
            <pc:sldMk cId="1274308593" sldId="258"/>
            <ac:spMk id="47" creationId="{76C4D42B-A6D6-2566-0173-ACE9D6A3061B}"/>
          </ac:spMkLst>
        </pc:spChg>
        <pc:grpChg chg="add del">
          <ac:chgData name="Kristina Posavec" userId="S::kristina.posavec@imin.hr::b1799aba-90ac-4e45-b45c-f39797fd46e2" providerId="AD" clId="Web-{66044E73-CB8B-BE9A-706C-92DDA826F6E2}" dt="2024-09-03T08:52:00.514" v="208"/>
          <ac:grpSpMkLst>
            <pc:docMk/>
            <pc:sldMk cId="1274308593" sldId="258"/>
            <ac:grpSpMk id="27" creationId="{032D8612-31EB-44CF-A1D0-14FD4C705424}"/>
          </ac:grpSpMkLst>
        </pc:grpChg>
        <pc:picChg chg="add del mod ord modCrop">
          <ac:chgData name="Kristina Posavec" userId="S::kristina.posavec@imin.hr::b1799aba-90ac-4e45-b45c-f39797fd46e2" providerId="AD" clId="Web-{66044E73-CB8B-BE9A-706C-92DDA826F6E2}" dt="2024-09-03T09:04:41.511" v="369"/>
          <ac:picMkLst>
            <pc:docMk/>
            <pc:sldMk cId="1274308593" sldId="258"/>
            <ac:picMk id="20" creationId="{FC1D07AB-303D-9A61-21B8-E105C537D778}"/>
          </ac:picMkLst>
        </pc:picChg>
      </pc:sldChg>
      <pc:sldChg chg="addSp delSp modSp">
        <pc:chgData name="Kristina Posavec" userId="S::kristina.posavec@imin.hr::b1799aba-90ac-4e45-b45c-f39797fd46e2" providerId="AD" clId="Web-{66044E73-CB8B-BE9A-706C-92DDA826F6E2}" dt="2024-09-03T10:01:50.602" v="663"/>
        <pc:sldMkLst>
          <pc:docMk/>
          <pc:sldMk cId="344427701" sldId="260"/>
        </pc:sldMkLst>
        <pc:spChg chg="mod">
          <ac:chgData name="Kristina Posavec" userId="S::kristina.posavec@imin.hr::b1799aba-90ac-4e45-b45c-f39797fd46e2" providerId="AD" clId="Web-{66044E73-CB8B-BE9A-706C-92DDA826F6E2}" dt="2024-09-03T10:00:16.708" v="644" actId="1076"/>
          <ac:spMkLst>
            <pc:docMk/>
            <pc:sldMk cId="344427701" sldId="260"/>
            <ac:spMk id="2" creationId="{C7BB3064-E633-F191-9316-55371ECF925B}"/>
          </ac:spMkLst>
        </pc:spChg>
        <pc:spChg chg="del mod">
          <ac:chgData name="Kristina Posavec" userId="S::kristina.posavec@imin.hr::b1799aba-90ac-4e45-b45c-f39797fd46e2" providerId="AD" clId="Web-{66044E73-CB8B-BE9A-706C-92DDA826F6E2}" dt="2024-09-03T08:57:48.558" v="271"/>
          <ac:spMkLst>
            <pc:docMk/>
            <pc:sldMk cId="344427701" sldId="260"/>
            <ac:spMk id="3" creationId="{1748132B-FBFC-3C94-E6EF-DF818D7AFBD8}"/>
          </ac:spMkLst>
        </pc:spChg>
        <pc:spChg chg="add mod ord">
          <ac:chgData name="Kristina Posavec" userId="S::kristina.posavec@imin.hr::b1799aba-90ac-4e45-b45c-f39797fd46e2" providerId="AD" clId="Web-{66044E73-CB8B-BE9A-706C-92DDA826F6E2}" dt="2024-09-03T10:00:30.646" v="647" actId="14100"/>
          <ac:spMkLst>
            <pc:docMk/>
            <pc:sldMk cId="344427701" sldId="260"/>
            <ac:spMk id="3" creationId="{C921520C-398A-0A09-8454-E70338AECB83}"/>
          </ac:spMkLst>
        </pc:spChg>
        <pc:spChg chg="add mod ord">
          <ac:chgData name="Kristina Posavec" userId="S::kristina.posavec@imin.hr::b1799aba-90ac-4e45-b45c-f39797fd46e2" providerId="AD" clId="Web-{66044E73-CB8B-BE9A-706C-92DDA826F6E2}" dt="2024-09-03T10:01:39.570" v="659"/>
          <ac:spMkLst>
            <pc:docMk/>
            <pc:sldMk cId="344427701" sldId="260"/>
            <ac:spMk id="4" creationId="{7AA49366-13B5-512C-C619-34C664CDA894}"/>
          </ac:spMkLst>
        </pc:spChg>
        <pc:spChg chg="add del mod">
          <ac:chgData name="Kristina Posavec" userId="S::kristina.posavec@imin.hr::b1799aba-90ac-4e45-b45c-f39797fd46e2" providerId="AD" clId="Web-{66044E73-CB8B-BE9A-706C-92DDA826F6E2}" dt="2024-09-03T08:53:01.579" v="212"/>
          <ac:spMkLst>
            <pc:docMk/>
            <pc:sldMk cId="344427701" sldId="260"/>
            <ac:spMk id="4" creationId="{9A07FCDE-3885-0600-7057-BC6BBE61781C}"/>
          </ac:spMkLst>
        </pc:spChg>
        <pc:spChg chg="add mod ord">
          <ac:chgData name="Kristina Posavec" userId="S::kristina.posavec@imin.hr::b1799aba-90ac-4e45-b45c-f39797fd46e2" providerId="AD" clId="Web-{66044E73-CB8B-BE9A-706C-92DDA826F6E2}" dt="2024-09-03T10:01:50.414" v="662"/>
          <ac:spMkLst>
            <pc:docMk/>
            <pc:sldMk cId="344427701" sldId="260"/>
            <ac:spMk id="5" creationId="{EF6EBC41-C13B-9B96-E38B-00DABDB320B7}"/>
          </ac:spMkLst>
        </pc:spChg>
        <pc:spChg chg="add mod ord">
          <ac:chgData name="Kristina Posavec" userId="S::kristina.posavec@imin.hr::b1799aba-90ac-4e45-b45c-f39797fd46e2" providerId="AD" clId="Web-{66044E73-CB8B-BE9A-706C-92DDA826F6E2}" dt="2024-09-03T10:01:50.602" v="663"/>
          <ac:spMkLst>
            <pc:docMk/>
            <pc:sldMk cId="344427701" sldId="260"/>
            <ac:spMk id="6" creationId="{6A328E6A-B679-BDA2-DCF9-96F56000A0BB}"/>
          </ac:spMkLst>
        </pc:spChg>
        <pc:spChg chg="add del mod">
          <ac:chgData name="Kristina Posavec" userId="S::kristina.posavec@imin.hr::b1799aba-90ac-4e45-b45c-f39797fd46e2" providerId="AD" clId="Web-{66044E73-CB8B-BE9A-706C-92DDA826F6E2}" dt="2024-09-03T08:54:31.207" v="223"/>
          <ac:spMkLst>
            <pc:docMk/>
            <pc:sldMk cId="344427701" sldId="260"/>
            <ac:spMk id="7" creationId="{300CAE50-BC04-0BCF-392F-2DAB6F46C0E4}"/>
          </ac:spMkLst>
        </pc:spChg>
        <pc:spChg chg="add mod ord">
          <ac:chgData name="Kristina Posavec" userId="S::kristina.posavec@imin.hr::b1799aba-90ac-4e45-b45c-f39797fd46e2" providerId="AD" clId="Web-{66044E73-CB8B-BE9A-706C-92DDA826F6E2}" dt="2024-09-03T10:01:47.180" v="661"/>
          <ac:spMkLst>
            <pc:docMk/>
            <pc:sldMk cId="344427701" sldId="260"/>
            <ac:spMk id="9" creationId="{10D6CEDB-45F9-EC09-293F-7E1BB54716F1}"/>
          </ac:spMkLst>
        </pc:spChg>
        <pc:spChg chg="add mod">
          <ac:chgData name="Kristina Posavec" userId="S::kristina.posavec@imin.hr::b1799aba-90ac-4e45-b45c-f39797fd46e2" providerId="AD" clId="Web-{66044E73-CB8B-BE9A-706C-92DDA826F6E2}" dt="2024-09-03T09:04:52.512" v="371" actId="1076"/>
          <ac:spMkLst>
            <pc:docMk/>
            <pc:sldMk cId="344427701" sldId="260"/>
            <ac:spMk id="10" creationId="{A66959A5-784A-0E6C-C29F-A5728ED8A61C}"/>
          </ac:spMkLst>
        </pc:spChg>
        <pc:spChg chg="add mod">
          <ac:chgData name="Kristina Posavec" userId="S::kristina.posavec@imin.hr::b1799aba-90ac-4e45-b45c-f39797fd46e2" providerId="AD" clId="Web-{66044E73-CB8B-BE9A-706C-92DDA826F6E2}" dt="2024-09-03T09:02:51.820" v="352"/>
          <ac:spMkLst>
            <pc:docMk/>
            <pc:sldMk cId="344427701" sldId="260"/>
            <ac:spMk id="11" creationId="{54E22143-C558-D818-A4A0-D36ABCAB2E14}"/>
          </ac:spMkLst>
        </pc:spChg>
        <pc:spChg chg="add mod">
          <ac:chgData name="Kristina Posavec" userId="S::kristina.posavec@imin.hr::b1799aba-90ac-4e45-b45c-f39797fd46e2" providerId="AD" clId="Web-{66044E73-CB8B-BE9A-706C-92DDA826F6E2}" dt="2024-09-03T09:04:54.105" v="372" actId="1076"/>
          <ac:spMkLst>
            <pc:docMk/>
            <pc:sldMk cId="344427701" sldId="260"/>
            <ac:spMk id="12" creationId="{2F2C2B92-8C65-2301-E41A-BEC010D90D72}"/>
          </ac:spMkLst>
        </pc:spChg>
        <pc:spChg chg="add mod">
          <ac:chgData name="Kristina Posavec" userId="S::kristina.posavec@imin.hr::b1799aba-90ac-4e45-b45c-f39797fd46e2" providerId="AD" clId="Web-{66044E73-CB8B-BE9A-706C-92DDA826F6E2}" dt="2024-09-03T09:03:01.758" v="353"/>
          <ac:spMkLst>
            <pc:docMk/>
            <pc:sldMk cId="344427701" sldId="260"/>
            <ac:spMk id="13" creationId="{8F019003-A09C-B919-392E-531EFE1728CE}"/>
          </ac:spMkLst>
        </pc:spChg>
        <pc:spChg chg="add mod">
          <ac:chgData name="Kristina Posavec" userId="S::kristina.posavec@imin.hr::b1799aba-90ac-4e45-b45c-f39797fd46e2" providerId="AD" clId="Web-{66044E73-CB8B-BE9A-706C-92DDA826F6E2}" dt="2024-09-03T09:04:55.480" v="373" actId="1076"/>
          <ac:spMkLst>
            <pc:docMk/>
            <pc:sldMk cId="344427701" sldId="260"/>
            <ac:spMk id="14" creationId="{16FF5346-2C1F-F7F2-A33A-E6670D4BF9EF}"/>
          </ac:spMkLst>
        </pc:spChg>
        <pc:spChg chg="add del mod">
          <ac:chgData name="Kristina Posavec" userId="S::kristina.posavec@imin.hr::b1799aba-90ac-4e45-b45c-f39797fd46e2" providerId="AD" clId="Web-{66044E73-CB8B-BE9A-706C-92DDA826F6E2}" dt="2024-09-03T08:57:55.606" v="273"/>
          <ac:spMkLst>
            <pc:docMk/>
            <pc:sldMk cId="344427701" sldId="260"/>
            <ac:spMk id="16" creationId="{9089DC5B-CC4E-82B9-9D95-350B642CB464}"/>
          </ac:spMkLst>
        </pc:spChg>
        <pc:spChg chg="add mod">
          <ac:chgData name="Kristina Posavec" userId="S::kristina.posavec@imin.hr::b1799aba-90ac-4e45-b45c-f39797fd46e2" providerId="AD" clId="Web-{66044E73-CB8B-BE9A-706C-92DDA826F6E2}" dt="2024-09-03T09:03:06.992" v="354"/>
          <ac:spMkLst>
            <pc:docMk/>
            <pc:sldMk cId="344427701" sldId="260"/>
            <ac:spMk id="17" creationId="{FEFCCEE5-45C5-87D3-D503-3619A02DF913}"/>
          </ac:spMkLst>
        </pc:spChg>
        <pc:spChg chg="add mod">
          <ac:chgData name="Kristina Posavec" userId="S::kristina.posavec@imin.hr::b1799aba-90ac-4e45-b45c-f39797fd46e2" providerId="AD" clId="Web-{66044E73-CB8B-BE9A-706C-92DDA826F6E2}" dt="2024-09-03T09:05:03.293" v="375" actId="1076"/>
          <ac:spMkLst>
            <pc:docMk/>
            <pc:sldMk cId="344427701" sldId="260"/>
            <ac:spMk id="18" creationId="{CF76DBEF-9DD6-7753-D04B-471BDAF1C883}"/>
          </ac:spMkLst>
        </pc:spChg>
        <pc:picChg chg="add del mod">
          <ac:chgData name="Kristina Posavec" userId="S::kristina.posavec@imin.hr::b1799aba-90ac-4e45-b45c-f39797fd46e2" providerId="AD" clId="Web-{66044E73-CB8B-BE9A-706C-92DDA826F6E2}" dt="2024-09-03T09:04:35.230" v="368"/>
          <ac:picMkLst>
            <pc:docMk/>
            <pc:sldMk cId="344427701" sldId="260"/>
            <ac:picMk id="8" creationId="{E879E63F-8F96-9F25-AE08-664A6058C7EE}"/>
          </ac:picMkLst>
        </pc:picChg>
      </pc:sldChg>
      <pc:sldChg chg="addSp delSp modSp del mod setBg">
        <pc:chgData name="Kristina Posavec" userId="S::kristina.posavec@imin.hr::b1799aba-90ac-4e45-b45c-f39797fd46e2" providerId="AD" clId="Web-{66044E73-CB8B-BE9A-706C-92DDA826F6E2}" dt="2024-09-03T10:39:32.884" v="990"/>
        <pc:sldMkLst>
          <pc:docMk/>
          <pc:sldMk cId="1095702937" sldId="261"/>
        </pc:sldMkLst>
        <pc:spChg chg="mod ord">
          <ac:chgData name="Kristina Posavec" userId="S::kristina.posavec@imin.hr::b1799aba-90ac-4e45-b45c-f39797fd46e2" providerId="AD" clId="Web-{66044E73-CB8B-BE9A-706C-92DDA826F6E2}" dt="2024-09-03T10:26:47.607" v="883" actId="20577"/>
          <ac:spMkLst>
            <pc:docMk/>
            <pc:sldMk cId="1095702937" sldId="261"/>
            <ac:spMk id="2" creationId="{12AB6AC3-2E9E-0CA2-EE11-2BA3A27CC6B5}"/>
          </ac:spMkLst>
        </pc:spChg>
        <pc:spChg chg="mod">
          <ac:chgData name="Kristina Posavec" userId="S::kristina.posavec@imin.hr::b1799aba-90ac-4e45-b45c-f39797fd46e2" providerId="AD" clId="Web-{66044E73-CB8B-BE9A-706C-92DDA826F6E2}" dt="2024-09-03T10:35:14.172" v="943" actId="1076"/>
          <ac:spMkLst>
            <pc:docMk/>
            <pc:sldMk cId="1095702937" sldId="261"/>
            <ac:spMk id="3" creationId="{A64242A2-CE87-C6C3-9928-9C7D12D4DB98}"/>
          </ac:spMkLst>
        </pc:spChg>
        <pc:spChg chg="add">
          <ac:chgData name="Kristina Posavec" userId="S::kristina.posavec@imin.hr::b1799aba-90ac-4e45-b45c-f39797fd46e2" providerId="AD" clId="Web-{66044E73-CB8B-BE9A-706C-92DDA826F6E2}" dt="2024-09-03T10:04:46.280" v="680"/>
          <ac:spMkLst>
            <pc:docMk/>
            <pc:sldMk cId="1095702937" sldId="261"/>
            <ac:spMk id="5" creationId="{D7438AF5-5E28-5E76-6F7B-5B7D998436C8}"/>
          </ac:spMkLst>
        </pc:spChg>
        <pc:spChg chg="add del mod">
          <ac:chgData name="Kristina Posavec" userId="S::kristina.posavec@imin.hr::b1799aba-90ac-4e45-b45c-f39797fd46e2" providerId="AD" clId="Web-{66044E73-CB8B-BE9A-706C-92DDA826F6E2}" dt="2024-09-03T10:26:37.279" v="880"/>
          <ac:spMkLst>
            <pc:docMk/>
            <pc:sldMk cId="1095702937" sldId="261"/>
            <ac:spMk id="7" creationId="{43F949C5-3671-C963-9819-F4396A9B63A5}"/>
          </ac:spMkLst>
        </pc:spChg>
        <pc:spChg chg="add del">
          <ac:chgData name="Kristina Posavec" userId="S::kristina.posavec@imin.hr::b1799aba-90ac-4e45-b45c-f39797fd46e2" providerId="AD" clId="Web-{66044E73-CB8B-BE9A-706C-92DDA826F6E2}" dt="2024-09-03T09:20:57.063" v="628"/>
          <ac:spMkLst>
            <pc:docMk/>
            <pc:sldMk cId="1095702937" sldId="261"/>
            <ac:spMk id="8" creationId="{B6CDA21F-E7AF-4C75-8395-33F58D5B0E45}"/>
          </ac:spMkLst>
        </pc:spChg>
        <pc:spChg chg="add mod">
          <ac:chgData name="Kristina Posavec" userId="S::kristina.posavec@imin.hr::b1799aba-90ac-4e45-b45c-f39797fd46e2" providerId="AD" clId="Web-{66044E73-CB8B-BE9A-706C-92DDA826F6E2}" dt="2024-09-03T10:35:53.877" v="954" actId="14100"/>
          <ac:spMkLst>
            <pc:docMk/>
            <pc:sldMk cId="1095702937" sldId="261"/>
            <ac:spMk id="9" creationId="{7B4E6C29-FF9E-F273-B382-29A53225201D}"/>
          </ac:spMkLst>
        </pc:spChg>
        <pc:spChg chg="add mod">
          <ac:chgData name="Kristina Posavec" userId="S::kristina.posavec@imin.hr::b1799aba-90ac-4e45-b45c-f39797fd46e2" providerId="AD" clId="Web-{66044E73-CB8B-BE9A-706C-92DDA826F6E2}" dt="2024-09-03T10:36:43.660" v="962" actId="14100"/>
          <ac:spMkLst>
            <pc:docMk/>
            <pc:sldMk cId="1095702937" sldId="261"/>
            <ac:spMk id="11" creationId="{A6D3D3B8-9ADF-B814-1D30-C44F582603C1}"/>
          </ac:spMkLst>
        </pc:spChg>
        <pc:spChg chg="add mod">
          <ac:chgData name="Kristina Posavec" userId="S::kristina.posavec@imin.hr::b1799aba-90ac-4e45-b45c-f39797fd46e2" providerId="AD" clId="Web-{66044E73-CB8B-BE9A-706C-92DDA826F6E2}" dt="2024-09-03T10:38:38.789" v="980" actId="1076"/>
          <ac:spMkLst>
            <pc:docMk/>
            <pc:sldMk cId="1095702937" sldId="261"/>
            <ac:spMk id="13" creationId="{DCC06950-79E8-02B2-6202-01D5166B202A}"/>
          </ac:spMkLst>
        </pc:spChg>
        <pc:spChg chg="add mod">
          <ac:chgData name="Kristina Posavec" userId="S::kristina.posavec@imin.hr::b1799aba-90ac-4e45-b45c-f39797fd46e2" providerId="AD" clId="Web-{66044E73-CB8B-BE9A-706C-92DDA826F6E2}" dt="2024-09-03T10:39:12.024" v="987" actId="14100"/>
          <ac:spMkLst>
            <pc:docMk/>
            <pc:sldMk cId="1095702937" sldId="261"/>
            <ac:spMk id="14" creationId="{98425CE6-18E0-74CA-BF5E-9B4375761DB3}"/>
          </ac:spMkLst>
        </pc:spChg>
        <pc:spChg chg="add del">
          <ac:chgData name="Kristina Posavec" userId="S::kristina.posavec@imin.hr::b1799aba-90ac-4e45-b45c-f39797fd46e2" providerId="AD" clId="Web-{66044E73-CB8B-BE9A-706C-92DDA826F6E2}" dt="2024-09-03T09:20:57.063" v="628"/>
          <ac:spMkLst>
            <pc:docMk/>
            <pc:sldMk cId="1095702937" sldId="261"/>
            <ac:spMk id="15" creationId="{D5B0017B-2ECA-49AF-B397-DC140825DF8D}"/>
          </ac:spMkLst>
        </pc:spChg>
        <pc:spChg chg="add del">
          <ac:chgData name="Kristina Posavec" userId="S::kristina.posavec@imin.hr::b1799aba-90ac-4e45-b45c-f39797fd46e2" providerId="AD" clId="Web-{66044E73-CB8B-BE9A-706C-92DDA826F6E2}" dt="2024-09-03T09:20:53.656" v="626"/>
          <ac:spMkLst>
            <pc:docMk/>
            <pc:sldMk cId="1095702937" sldId="261"/>
            <ac:spMk id="22" creationId="{4DA718D0-4865-4629-8134-44F68D41D574}"/>
          </ac:spMkLst>
        </pc:spChg>
        <pc:spChg chg="add del">
          <ac:chgData name="Kristina Posavec" userId="S::kristina.posavec@imin.hr::b1799aba-90ac-4e45-b45c-f39797fd46e2" providerId="AD" clId="Web-{66044E73-CB8B-BE9A-706C-92DDA826F6E2}" dt="2024-09-03T09:20:53.656" v="626"/>
          <ac:spMkLst>
            <pc:docMk/>
            <pc:sldMk cId="1095702937" sldId="261"/>
            <ac:spMk id="28" creationId="{CBC4F608-B4B8-48C3-9572-C0F061B1CD99}"/>
          </ac:spMkLst>
        </pc:spChg>
        <pc:grpChg chg="add del">
          <ac:chgData name="Kristina Posavec" userId="S::kristina.posavec@imin.hr::b1799aba-90ac-4e45-b45c-f39797fd46e2" providerId="AD" clId="Web-{66044E73-CB8B-BE9A-706C-92DDA826F6E2}" dt="2024-09-03T09:20:57.063" v="628"/>
          <ac:grpSpMkLst>
            <pc:docMk/>
            <pc:sldMk cId="1095702937" sldId="261"/>
            <ac:grpSpMk id="10" creationId="{AE1C45F0-260A-458C-96ED-C1F6D2151219}"/>
          </ac:grpSpMkLst>
        </pc:grpChg>
        <pc:grpChg chg="add del">
          <ac:chgData name="Kristina Posavec" userId="S::kristina.posavec@imin.hr::b1799aba-90ac-4e45-b45c-f39797fd46e2" providerId="AD" clId="Web-{66044E73-CB8B-BE9A-706C-92DDA826F6E2}" dt="2024-09-03T09:20:53.656" v="626"/>
          <ac:grpSpMkLst>
            <pc:docMk/>
            <pc:sldMk cId="1095702937" sldId="261"/>
            <ac:grpSpMk id="24" creationId="{65167ED7-6315-43AB-B1B6-C326D5FD8F84}"/>
          </ac:grpSpMkLst>
        </pc:grpChg>
        <pc:cxnChg chg="add del">
          <ac:chgData name="Kristina Posavec" userId="S::kristina.posavec@imin.hr::b1799aba-90ac-4e45-b45c-f39797fd46e2" providerId="AD" clId="Web-{66044E73-CB8B-BE9A-706C-92DDA826F6E2}" dt="2024-09-03T09:20:57.063" v="628"/>
          <ac:cxnSpMkLst>
            <pc:docMk/>
            <pc:sldMk cId="1095702937" sldId="261"/>
            <ac:cxnSpMk id="17" creationId="{6CF1BAF6-AD41-4082-B212-8A1F9A2E8779}"/>
          </ac:cxnSpMkLst>
        </pc:cxnChg>
      </pc:sldChg>
      <pc:sldChg chg="addSp delSp modSp">
        <pc:chgData name="Kristina Posavec" userId="S::kristina.posavec@imin.hr::b1799aba-90ac-4e45-b45c-f39797fd46e2" providerId="AD" clId="Web-{66044E73-CB8B-BE9A-706C-92DDA826F6E2}" dt="2024-09-03T10:04:12.888" v="679"/>
        <pc:sldMkLst>
          <pc:docMk/>
          <pc:sldMk cId="3936724440" sldId="262"/>
        </pc:sldMkLst>
        <pc:spChg chg="mod">
          <ac:chgData name="Kristina Posavec" userId="S::kristina.posavec@imin.hr::b1799aba-90ac-4e45-b45c-f39797fd46e2" providerId="AD" clId="Web-{66044E73-CB8B-BE9A-706C-92DDA826F6E2}" dt="2024-09-03T10:03:51.090" v="677" actId="1076"/>
          <ac:spMkLst>
            <pc:docMk/>
            <pc:sldMk cId="3936724440" sldId="262"/>
            <ac:spMk id="2" creationId="{01C26C06-7DE7-5B3C-43C9-268EBD8721C1}"/>
          </ac:spMkLst>
        </pc:spChg>
        <pc:spChg chg="del">
          <ac:chgData name="Kristina Posavec" userId="S::kristina.posavec@imin.hr::b1799aba-90ac-4e45-b45c-f39797fd46e2" providerId="AD" clId="Web-{66044E73-CB8B-BE9A-706C-92DDA826F6E2}" dt="2024-09-03T09:13:20.390" v="487"/>
          <ac:spMkLst>
            <pc:docMk/>
            <pc:sldMk cId="3936724440" sldId="262"/>
            <ac:spMk id="3" creationId="{AAA9AEB7-2FB8-390C-B77E-A233CE01D5FA}"/>
          </ac:spMkLst>
        </pc:spChg>
        <pc:spChg chg="add ord">
          <ac:chgData name="Kristina Posavec" userId="S::kristina.posavec@imin.hr::b1799aba-90ac-4e45-b45c-f39797fd46e2" providerId="AD" clId="Web-{66044E73-CB8B-BE9A-706C-92DDA826F6E2}" dt="2024-09-03T10:03:35.809" v="675"/>
          <ac:spMkLst>
            <pc:docMk/>
            <pc:sldMk cId="3936724440" sldId="262"/>
            <ac:spMk id="4" creationId="{8A32A925-BA4F-8BB2-F6C7-FBFD218E3859}"/>
          </ac:spMkLst>
        </pc:spChg>
        <pc:spChg chg="add del mod">
          <ac:chgData name="Kristina Posavec" userId="S::kristina.posavec@imin.hr::b1799aba-90ac-4e45-b45c-f39797fd46e2" providerId="AD" clId="Web-{66044E73-CB8B-BE9A-706C-92DDA826F6E2}" dt="2024-09-03T09:13:24.218" v="496"/>
          <ac:spMkLst>
            <pc:docMk/>
            <pc:sldMk cId="3936724440" sldId="262"/>
            <ac:spMk id="5" creationId="{FB876ABA-21D3-2131-4F0E-A61B4A4C300D}"/>
          </ac:spMkLst>
        </pc:spChg>
        <pc:spChg chg="add mod">
          <ac:chgData name="Kristina Posavec" userId="S::kristina.posavec@imin.hr::b1799aba-90ac-4e45-b45c-f39797fd46e2" providerId="AD" clId="Web-{66044E73-CB8B-BE9A-706C-92DDA826F6E2}" dt="2024-09-03T10:04:12.888" v="679"/>
          <ac:spMkLst>
            <pc:docMk/>
            <pc:sldMk cId="3936724440" sldId="262"/>
            <ac:spMk id="7" creationId="{B4C6232F-C631-519F-A8DA-0ECDD1699E88}"/>
          </ac:spMkLst>
        </pc:spChg>
        <pc:spChg chg="add mod">
          <ac:chgData name="Kristina Posavec" userId="S::kristina.posavec@imin.hr::b1799aba-90ac-4e45-b45c-f39797fd46e2" providerId="AD" clId="Web-{66044E73-CB8B-BE9A-706C-92DDA826F6E2}" dt="2024-09-03T09:18:35.808" v="589"/>
          <ac:spMkLst>
            <pc:docMk/>
            <pc:sldMk cId="3936724440" sldId="262"/>
            <ac:spMk id="9" creationId="{C2657954-DABD-5CD1-6640-FC72E916AD17}"/>
          </ac:spMkLst>
        </pc:spChg>
        <pc:spChg chg="add mod">
          <ac:chgData name="Kristina Posavec" userId="S::kristina.posavec@imin.hr::b1799aba-90ac-4e45-b45c-f39797fd46e2" providerId="AD" clId="Web-{66044E73-CB8B-BE9A-706C-92DDA826F6E2}" dt="2024-09-03T09:18:02.025" v="575" actId="1076"/>
          <ac:spMkLst>
            <pc:docMk/>
            <pc:sldMk cId="3936724440" sldId="262"/>
            <ac:spMk id="11" creationId="{10F739E9-D4FF-A065-2077-16B75BB089FC}"/>
          </ac:spMkLst>
        </pc:spChg>
        <pc:spChg chg="add mod">
          <ac:chgData name="Kristina Posavec" userId="S::kristina.posavec@imin.hr::b1799aba-90ac-4e45-b45c-f39797fd46e2" providerId="AD" clId="Web-{66044E73-CB8B-BE9A-706C-92DDA826F6E2}" dt="2024-09-03T09:18:35.808" v="588"/>
          <ac:spMkLst>
            <pc:docMk/>
            <pc:sldMk cId="3936724440" sldId="262"/>
            <ac:spMk id="13" creationId="{20402781-48BF-99A7-E0C1-69A8496F12A6}"/>
          </ac:spMkLst>
        </pc:spChg>
        <pc:spChg chg="add mod">
          <ac:chgData name="Kristina Posavec" userId="S::kristina.posavec@imin.hr::b1799aba-90ac-4e45-b45c-f39797fd46e2" providerId="AD" clId="Web-{66044E73-CB8B-BE9A-706C-92DDA826F6E2}" dt="2024-09-03T09:18:01.947" v="572" actId="1076"/>
          <ac:spMkLst>
            <pc:docMk/>
            <pc:sldMk cId="3936724440" sldId="262"/>
            <ac:spMk id="15" creationId="{249539A2-EDEE-842C-80D7-73964F625486}"/>
          </ac:spMkLst>
        </pc:spChg>
        <pc:spChg chg="add mod">
          <ac:chgData name="Kristina Posavec" userId="S::kristina.posavec@imin.hr::b1799aba-90ac-4e45-b45c-f39797fd46e2" providerId="AD" clId="Web-{66044E73-CB8B-BE9A-706C-92DDA826F6E2}" dt="2024-09-03T09:18:35.808" v="587"/>
          <ac:spMkLst>
            <pc:docMk/>
            <pc:sldMk cId="3936724440" sldId="262"/>
            <ac:spMk id="17" creationId="{080C6617-D222-616E-6267-93D065E2128A}"/>
          </ac:spMkLst>
        </pc:spChg>
        <pc:spChg chg="add mod">
          <ac:chgData name="Kristina Posavec" userId="S::kristina.posavec@imin.hr::b1799aba-90ac-4e45-b45c-f39797fd46e2" providerId="AD" clId="Web-{66044E73-CB8B-BE9A-706C-92DDA826F6E2}" dt="2024-09-03T09:18:13.651" v="581" actId="1076"/>
          <ac:spMkLst>
            <pc:docMk/>
            <pc:sldMk cId="3936724440" sldId="262"/>
            <ac:spMk id="19" creationId="{C0B6FC8F-FFDE-950A-A763-77690E0B256D}"/>
          </ac:spMkLst>
        </pc:spChg>
        <pc:spChg chg="add mod">
          <ac:chgData name="Kristina Posavec" userId="S::kristina.posavec@imin.hr::b1799aba-90ac-4e45-b45c-f39797fd46e2" providerId="AD" clId="Web-{66044E73-CB8B-BE9A-706C-92DDA826F6E2}" dt="2024-09-03T09:18:54.808" v="592" actId="20577"/>
          <ac:spMkLst>
            <pc:docMk/>
            <pc:sldMk cId="3936724440" sldId="262"/>
            <ac:spMk id="21" creationId="{1D31089D-9E25-EA1F-3D78-7D28AF474323}"/>
          </ac:spMkLst>
        </pc:spChg>
      </pc:sldChg>
      <pc:sldChg chg="addSp modSp">
        <pc:chgData name="Kristina Posavec" userId="S::kristina.posavec@imin.hr::b1799aba-90ac-4e45-b45c-f39797fd46e2" providerId="AD" clId="Web-{66044E73-CB8B-BE9A-706C-92DDA826F6E2}" dt="2024-09-03T10:13:07" v="749" actId="1076"/>
        <pc:sldMkLst>
          <pc:docMk/>
          <pc:sldMk cId="947599913" sldId="263"/>
        </pc:sldMkLst>
        <pc:spChg chg="mod ord">
          <ac:chgData name="Kristina Posavec" userId="S::kristina.posavec@imin.hr::b1799aba-90ac-4e45-b45c-f39797fd46e2" providerId="AD" clId="Web-{66044E73-CB8B-BE9A-706C-92DDA826F6E2}" dt="2024-09-03T10:12:35.781" v="745" actId="14100"/>
          <ac:spMkLst>
            <pc:docMk/>
            <pc:sldMk cId="947599913" sldId="263"/>
            <ac:spMk id="2" creationId="{36EF1FB2-AE22-605E-D69B-A83643110F3C}"/>
          </ac:spMkLst>
        </pc:spChg>
        <pc:spChg chg="mod">
          <ac:chgData name="Kristina Posavec" userId="S::kristina.posavec@imin.hr::b1799aba-90ac-4e45-b45c-f39797fd46e2" providerId="AD" clId="Web-{66044E73-CB8B-BE9A-706C-92DDA826F6E2}" dt="2024-09-03T10:12:12.342" v="742" actId="1076"/>
          <ac:spMkLst>
            <pc:docMk/>
            <pc:sldMk cId="947599913" sldId="263"/>
            <ac:spMk id="3" creationId="{1BA91A65-EE3A-6D19-B241-37ADA9E5E367}"/>
          </ac:spMkLst>
        </pc:spChg>
        <pc:spChg chg="add">
          <ac:chgData name="Kristina Posavec" userId="S::kristina.posavec@imin.hr::b1799aba-90ac-4e45-b45c-f39797fd46e2" providerId="AD" clId="Web-{66044E73-CB8B-BE9A-706C-92DDA826F6E2}" dt="2024-09-03T10:10:11.338" v="735"/>
          <ac:spMkLst>
            <pc:docMk/>
            <pc:sldMk cId="947599913" sldId="263"/>
            <ac:spMk id="5" creationId="{E28AB760-9BB7-DE9E-8D8C-C5F0B10A9CC6}"/>
          </ac:spMkLst>
        </pc:spChg>
        <pc:picChg chg="add mod">
          <ac:chgData name="Kristina Posavec" userId="S::kristina.posavec@imin.hr::b1799aba-90ac-4e45-b45c-f39797fd46e2" providerId="AD" clId="Web-{66044E73-CB8B-BE9A-706C-92DDA826F6E2}" dt="2024-09-03T10:13:07" v="749" actId="1076"/>
          <ac:picMkLst>
            <pc:docMk/>
            <pc:sldMk cId="947599913" sldId="263"/>
            <ac:picMk id="6" creationId="{B3C08401-4FB8-B214-749F-134252F2C9E2}"/>
          </ac:picMkLst>
        </pc:picChg>
      </pc:sldChg>
      <pc:sldChg chg="addSp delSp modSp new mod setBg">
        <pc:chgData name="Kristina Posavec" userId="S::kristina.posavec@imin.hr::b1799aba-90ac-4e45-b45c-f39797fd46e2" providerId="AD" clId="Web-{66044E73-CB8B-BE9A-706C-92DDA826F6E2}" dt="2024-09-03T12:12:12.870" v="1388" actId="1076"/>
        <pc:sldMkLst>
          <pc:docMk/>
          <pc:sldMk cId="1906673277" sldId="264"/>
        </pc:sldMkLst>
        <pc:spChg chg="del mod ord">
          <ac:chgData name="Kristina Posavec" userId="S::kristina.posavec@imin.hr::b1799aba-90ac-4e45-b45c-f39797fd46e2" providerId="AD" clId="Web-{66044E73-CB8B-BE9A-706C-92DDA826F6E2}" dt="2024-09-03T10:07:48.333" v="711"/>
          <ac:spMkLst>
            <pc:docMk/>
            <pc:sldMk cId="1906673277" sldId="264"/>
            <ac:spMk id="2" creationId="{8190FD73-D4AB-D251-5884-D0C9EA503B07}"/>
          </ac:spMkLst>
        </pc:spChg>
        <pc:spChg chg="add mod">
          <ac:chgData name="Kristina Posavec" userId="S::kristina.posavec@imin.hr::b1799aba-90ac-4e45-b45c-f39797fd46e2" providerId="AD" clId="Web-{66044E73-CB8B-BE9A-706C-92DDA826F6E2}" dt="2024-09-03T12:11:59.307" v="1387"/>
          <ac:spMkLst>
            <pc:docMk/>
            <pc:sldMk cId="1906673277" sldId="264"/>
            <ac:spMk id="2" creationId="{DABFDA07-08B3-64B5-59DA-1DA755F953DF}"/>
          </ac:spMkLst>
        </pc:spChg>
        <pc:spChg chg="del mod">
          <ac:chgData name="Kristina Posavec" userId="S::kristina.posavec@imin.hr::b1799aba-90ac-4e45-b45c-f39797fd46e2" providerId="AD" clId="Web-{66044E73-CB8B-BE9A-706C-92DDA826F6E2}" dt="2024-09-03T11:06:41.409" v="1325"/>
          <ac:spMkLst>
            <pc:docMk/>
            <pc:sldMk cId="1906673277" sldId="264"/>
            <ac:spMk id="3" creationId="{169F5547-D2B4-008A-8FB0-93A8565FE440}"/>
          </ac:spMkLst>
        </pc:spChg>
        <pc:spChg chg="add mod">
          <ac:chgData name="Kristina Posavec" userId="S::kristina.posavec@imin.hr::b1799aba-90ac-4e45-b45c-f39797fd46e2" providerId="AD" clId="Web-{66044E73-CB8B-BE9A-706C-92DDA826F6E2}" dt="2024-09-03T12:11:59.276" v="1386"/>
          <ac:spMkLst>
            <pc:docMk/>
            <pc:sldMk cId="1906673277" sldId="264"/>
            <ac:spMk id="3" creationId="{D9BBC423-551D-1A9F-A8AB-3F2095007130}"/>
          </ac:spMkLst>
        </pc:spChg>
        <pc:spChg chg="add del mod">
          <ac:chgData name="Kristina Posavec" userId="S::kristina.posavec@imin.hr::b1799aba-90ac-4e45-b45c-f39797fd46e2" providerId="AD" clId="Web-{66044E73-CB8B-BE9A-706C-92DDA826F6E2}" dt="2024-09-03T08:02:48.406" v="12"/>
          <ac:spMkLst>
            <pc:docMk/>
            <pc:sldMk cId="1906673277" sldId="264"/>
            <ac:spMk id="4" creationId="{7CE51A23-A537-54D7-CAF1-7EAE432F1719}"/>
          </ac:spMkLst>
        </pc:spChg>
        <pc:spChg chg="add mod">
          <ac:chgData name="Kristina Posavec" userId="S::kristina.posavec@imin.hr::b1799aba-90ac-4e45-b45c-f39797fd46e2" providerId="AD" clId="Web-{66044E73-CB8B-BE9A-706C-92DDA826F6E2}" dt="2024-09-03T12:11:59.276" v="1385"/>
          <ac:spMkLst>
            <pc:docMk/>
            <pc:sldMk cId="1906673277" sldId="264"/>
            <ac:spMk id="4" creationId="{D926BAFE-33F1-6587-0824-DFD5C68F9A53}"/>
          </ac:spMkLst>
        </pc:spChg>
        <pc:spChg chg="add">
          <ac:chgData name="Kristina Posavec" userId="S::kristina.posavec@imin.hr::b1799aba-90ac-4e45-b45c-f39797fd46e2" providerId="AD" clId="Web-{66044E73-CB8B-BE9A-706C-92DDA826F6E2}" dt="2024-09-03T10:04:49.061" v="681"/>
          <ac:spMkLst>
            <pc:docMk/>
            <pc:sldMk cId="1906673277" sldId="264"/>
            <ac:spMk id="5" creationId="{FA8AB918-A87A-2C1B-4835-19ED70A26766}"/>
          </ac:spMkLst>
        </pc:spChg>
        <pc:spChg chg="add del">
          <ac:chgData name="Kristina Posavec" userId="S::kristina.posavec@imin.hr::b1799aba-90ac-4e45-b45c-f39797fd46e2" providerId="AD" clId="Web-{66044E73-CB8B-BE9A-706C-92DDA826F6E2}" dt="2024-09-03T10:07:44.739" v="710"/>
          <ac:spMkLst>
            <pc:docMk/>
            <pc:sldMk cId="1906673277" sldId="264"/>
            <ac:spMk id="7" creationId="{194D686C-3137-F8BA-3004-F492DB3A6F38}"/>
          </ac:spMkLst>
        </pc:spChg>
        <pc:spChg chg="add del">
          <ac:chgData name="Kristina Posavec" userId="S::kristina.posavec@imin.hr::b1799aba-90ac-4e45-b45c-f39797fd46e2" providerId="AD" clId="Web-{66044E73-CB8B-BE9A-706C-92DDA826F6E2}" dt="2024-09-03T09:19:53.732" v="595"/>
          <ac:spMkLst>
            <pc:docMk/>
            <pc:sldMk cId="1906673277" sldId="264"/>
            <ac:spMk id="8" creationId="{DBF61EA3-B236-439E-9C0B-340980D56BEE}"/>
          </ac:spMkLst>
        </pc:spChg>
        <pc:spChg chg="add mod">
          <ac:chgData name="Kristina Posavec" userId="S::kristina.posavec@imin.hr::b1799aba-90ac-4e45-b45c-f39797fd46e2" providerId="AD" clId="Web-{66044E73-CB8B-BE9A-706C-92DDA826F6E2}" dt="2024-09-03T10:07:48.333" v="711"/>
          <ac:spMkLst>
            <pc:docMk/>
            <pc:sldMk cId="1906673277" sldId="264"/>
            <ac:spMk id="9" creationId="{280ECB06-E099-C430-3E99-32A03C5CA3F5}"/>
          </ac:spMkLst>
        </pc:spChg>
        <pc:spChg chg="add mod">
          <ac:chgData name="Kristina Posavec" userId="S::kristina.posavec@imin.hr::b1799aba-90ac-4e45-b45c-f39797fd46e2" providerId="AD" clId="Web-{66044E73-CB8B-BE9A-706C-92DDA826F6E2}" dt="2024-09-03T10:27:01.592" v="885" actId="20577"/>
          <ac:spMkLst>
            <pc:docMk/>
            <pc:sldMk cId="1906673277" sldId="264"/>
            <ac:spMk id="11" creationId="{0B210955-B722-1ECF-8280-0A680913C3BA}"/>
          </ac:spMkLst>
        </pc:spChg>
        <pc:spChg chg="add del mod">
          <ac:chgData name="Kristina Posavec" userId="S::kristina.posavec@imin.hr::b1799aba-90ac-4e45-b45c-f39797fd46e2" providerId="AD" clId="Web-{66044E73-CB8B-BE9A-706C-92DDA826F6E2}" dt="2024-09-03T10:26:40.170" v="881"/>
          <ac:spMkLst>
            <pc:docMk/>
            <pc:sldMk cId="1906673277" sldId="264"/>
            <ac:spMk id="13" creationId="{EB942374-E530-4039-B9B6-CA68AA47A84A}"/>
          </ac:spMkLst>
        </pc:spChg>
        <pc:spChg chg="add del">
          <ac:chgData name="Kristina Posavec" userId="S::kristina.posavec@imin.hr::b1799aba-90ac-4e45-b45c-f39797fd46e2" providerId="AD" clId="Web-{66044E73-CB8B-BE9A-706C-92DDA826F6E2}" dt="2024-09-03T09:19:53.732" v="595"/>
          <ac:spMkLst>
            <pc:docMk/>
            <pc:sldMk cId="1906673277" sldId="264"/>
            <ac:spMk id="14" creationId="{E659831F-0D9A-4C63-9EBB-8435B85A440F}"/>
          </ac:spMkLst>
        </pc:spChg>
        <pc:spChg chg="add mod">
          <ac:chgData name="Kristina Posavec" userId="S::kristina.posavec@imin.hr::b1799aba-90ac-4e45-b45c-f39797fd46e2" providerId="AD" clId="Web-{66044E73-CB8B-BE9A-706C-92DDA826F6E2}" dt="2024-09-03T12:10:47.681" v="1370" actId="14100"/>
          <ac:spMkLst>
            <pc:docMk/>
            <pc:sldMk cId="1906673277" sldId="264"/>
            <ac:spMk id="15" creationId="{B96FA974-D489-96E5-BACB-D13D53226A07}"/>
          </ac:spMkLst>
        </pc:spChg>
        <pc:spChg chg="add del">
          <ac:chgData name="Kristina Posavec" userId="S::kristina.posavec@imin.hr::b1799aba-90ac-4e45-b45c-f39797fd46e2" providerId="AD" clId="Web-{66044E73-CB8B-BE9A-706C-92DDA826F6E2}" dt="2024-09-03T09:20:00.295" v="599"/>
          <ac:spMkLst>
            <pc:docMk/>
            <pc:sldMk cId="1906673277" sldId="264"/>
            <ac:spMk id="15" creationId="{D5B0017B-2ECA-49AF-B397-DC140825DF8D}"/>
          </ac:spMkLst>
        </pc:spChg>
        <pc:spChg chg="add del">
          <ac:chgData name="Kristina Posavec" userId="S::kristina.posavec@imin.hr::b1799aba-90ac-4e45-b45c-f39797fd46e2" providerId="AD" clId="Web-{66044E73-CB8B-BE9A-706C-92DDA826F6E2}" dt="2024-09-03T09:19:57.670" v="597"/>
          <ac:spMkLst>
            <pc:docMk/>
            <pc:sldMk cId="1906673277" sldId="264"/>
            <ac:spMk id="16" creationId="{4DA718D0-4865-4629-8134-44F68D41D574}"/>
          </ac:spMkLst>
        </pc:spChg>
        <pc:spChg chg="add mod">
          <ac:chgData name="Kristina Posavec" userId="S::kristina.posavec@imin.hr::b1799aba-90ac-4e45-b45c-f39797fd46e2" providerId="AD" clId="Web-{66044E73-CB8B-BE9A-706C-92DDA826F6E2}" dt="2024-09-03T11:10:43.526" v="1353" actId="1076"/>
          <ac:spMkLst>
            <pc:docMk/>
            <pc:sldMk cId="1906673277" sldId="264"/>
            <ac:spMk id="17" creationId="{844A40E0-A914-74D0-1064-728A2BA96829}"/>
          </ac:spMkLst>
        </pc:spChg>
        <pc:spChg chg="add del">
          <ac:chgData name="Kristina Posavec" userId="S::kristina.posavec@imin.hr::b1799aba-90ac-4e45-b45c-f39797fd46e2" providerId="AD" clId="Web-{66044E73-CB8B-BE9A-706C-92DDA826F6E2}" dt="2024-09-03T09:19:57.670" v="597"/>
          <ac:spMkLst>
            <pc:docMk/>
            <pc:sldMk cId="1906673277" sldId="264"/>
            <ac:spMk id="18" creationId="{CBC4F608-B4B8-48C3-9572-C0F061B1CD99}"/>
          </ac:spMkLst>
        </pc:spChg>
        <pc:spChg chg="add del mod">
          <ac:chgData name="Kristina Posavec" userId="S::kristina.posavec@imin.hr::b1799aba-90ac-4e45-b45c-f39797fd46e2" providerId="AD" clId="Web-{66044E73-CB8B-BE9A-706C-92DDA826F6E2}" dt="2024-09-03T11:01:23.210" v="1248"/>
          <ac:spMkLst>
            <pc:docMk/>
            <pc:sldMk cId="1906673277" sldId="264"/>
            <ac:spMk id="19" creationId="{9D276397-9408-A226-2957-1759701F877A}"/>
          </ac:spMkLst>
        </pc:spChg>
        <pc:spChg chg="add del">
          <ac:chgData name="Kristina Posavec" userId="S::kristina.posavec@imin.hr::b1799aba-90ac-4e45-b45c-f39797fd46e2" providerId="AD" clId="Web-{66044E73-CB8B-BE9A-706C-92DDA826F6E2}" dt="2024-09-03T09:20:00.295" v="599"/>
          <ac:spMkLst>
            <pc:docMk/>
            <pc:sldMk cId="1906673277" sldId="264"/>
            <ac:spMk id="20" creationId="{B6CDA21F-E7AF-4C75-8395-33F58D5B0E45}"/>
          </ac:spMkLst>
        </pc:spChg>
        <pc:spChg chg="add del mod">
          <ac:chgData name="Kristina Posavec" userId="S::kristina.posavec@imin.hr::b1799aba-90ac-4e45-b45c-f39797fd46e2" providerId="AD" clId="Web-{66044E73-CB8B-BE9A-706C-92DDA826F6E2}" dt="2024-09-03T11:01:23.210" v="1247"/>
          <ac:spMkLst>
            <pc:docMk/>
            <pc:sldMk cId="1906673277" sldId="264"/>
            <ac:spMk id="21" creationId="{B7081855-780A-316B-8FE8-BFEB306E0EAA}"/>
          </ac:spMkLst>
        </pc:spChg>
        <pc:spChg chg="add del mod">
          <ac:chgData name="Kristina Posavec" userId="S::kristina.posavec@imin.hr::b1799aba-90ac-4e45-b45c-f39797fd46e2" providerId="AD" clId="Web-{66044E73-CB8B-BE9A-706C-92DDA826F6E2}" dt="2024-09-03T11:01:23.210" v="1246"/>
          <ac:spMkLst>
            <pc:docMk/>
            <pc:sldMk cId="1906673277" sldId="264"/>
            <ac:spMk id="23" creationId="{452B09FE-D5BD-F163-271B-6B14A2728D85}"/>
          </ac:spMkLst>
        </pc:spChg>
        <pc:spChg chg="add del">
          <ac:chgData name="Kristina Posavec" userId="S::kristina.posavec@imin.hr::b1799aba-90ac-4e45-b45c-f39797fd46e2" providerId="AD" clId="Web-{66044E73-CB8B-BE9A-706C-92DDA826F6E2}" dt="2024-09-03T09:20:56.047" v="627"/>
          <ac:spMkLst>
            <pc:docMk/>
            <pc:sldMk cId="1906673277" sldId="264"/>
            <ac:spMk id="24" creationId="{4DA718D0-4865-4629-8134-44F68D41D574}"/>
          </ac:spMkLst>
        </pc:spChg>
        <pc:spChg chg="add mod ord">
          <ac:chgData name="Kristina Posavec" userId="S::kristina.posavec@imin.hr::b1799aba-90ac-4e45-b45c-f39797fd46e2" providerId="AD" clId="Web-{66044E73-CB8B-BE9A-706C-92DDA826F6E2}" dt="2024-09-03T12:08:38.584" v="1363" actId="20577"/>
          <ac:spMkLst>
            <pc:docMk/>
            <pc:sldMk cId="1906673277" sldId="264"/>
            <ac:spMk id="24" creationId="{D0DD54C9-DB91-9984-80A2-4766202AC320}"/>
          </ac:spMkLst>
        </pc:spChg>
        <pc:spChg chg="add mod">
          <ac:chgData name="Kristina Posavec" userId="S::kristina.posavec@imin.hr::b1799aba-90ac-4e45-b45c-f39797fd46e2" providerId="AD" clId="Web-{66044E73-CB8B-BE9A-706C-92DDA826F6E2}" dt="2024-09-03T12:10:28.164" v="1366" actId="14100"/>
          <ac:spMkLst>
            <pc:docMk/>
            <pc:sldMk cId="1906673277" sldId="264"/>
            <ac:spMk id="25" creationId="{3C8F2B68-0C55-0481-FEA0-8FA960021287}"/>
          </ac:spMkLst>
        </pc:spChg>
        <pc:spChg chg="add mod">
          <ac:chgData name="Kristina Posavec" userId="S::kristina.posavec@imin.hr::b1799aba-90ac-4e45-b45c-f39797fd46e2" providerId="AD" clId="Web-{66044E73-CB8B-BE9A-706C-92DDA826F6E2}" dt="2024-09-03T11:10:43.573" v="1356" actId="1076"/>
          <ac:spMkLst>
            <pc:docMk/>
            <pc:sldMk cId="1906673277" sldId="264"/>
            <ac:spMk id="26" creationId="{C94D9D6F-364C-02F9-B85E-1750A19B2BB6}"/>
          </ac:spMkLst>
        </pc:spChg>
        <pc:spChg chg="add del">
          <ac:chgData name="Kristina Posavec" userId="S::kristina.posavec@imin.hr::b1799aba-90ac-4e45-b45c-f39797fd46e2" providerId="AD" clId="Web-{66044E73-CB8B-BE9A-706C-92DDA826F6E2}" dt="2024-09-03T09:20:56.047" v="627"/>
          <ac:spMkLst>
            <pc:docMk/>
            <pc:sldMk cId="1906673277" sldId="264"/>
            <ac:spMk id="26" creationId="{CBC4F608-B4B8-48C3-9572-C0F061B1CD99}"/>
          </ac:spMkLst>
        </pc:spChg>
        <pc:spChg chg="add mod">
          <ac:chgData name="Kristina Posavec" userId="S::kristina.posavec@imin.hr::b1799aba-90ac-4e45-b45c-f39797fd46e2" providerId="AD" clId="Web-{66044E73-CB8B-BE9A-706C-92DDA826F6E2}" dt="2024-09-03T12:08:27.630" v="1361" actId="20577"/>
          <ac:spMkLst>
            <pc:docMk/>
            <pc:sldMk cId="1906673277" sldId="264"/>
            <ac:spMk id="27" creationId="{167DA95D-9D9B-5669-106B-1EDA0EA83406}"/>
          </ac:spMkLst>
        </pc:spChg>
        <pc:spChg chg="add del mod">
          <ac:chgData name="Kristina Posavec" userId="S::kristina.posavec@imin.hr::b1799aba-90ac-4e45-b45c-f39797fd46e2" providerId="AD" clId="Web-{66044E73-CB8B-BE9A-706C-92DDA826F6E2}" dt="2024-09-03T11:06:09.314" v="1311"/>
          <ac:spMkLst>
            <pc:docMk/>
            <pc:sldMk cId="1906673277" sldId="264"/>
            <ac:spMk id="28" creationId="{B671D131-971E-4A4D-3CA0-B4FC164ED9F8}"/>
          </ac:spMkLst>
        </pc:spChg>
        <pc:spChg chg="add mod">
          <ac:chgData name="Kristina Posavec" userId="S::kristina.posavec@imin.hr::b1799aba-90ac-4e45-b45c-f39797fd46e2" providerId="AD" clId="Web-{66044E73-CB8B-BE9A-706C-92DDA826F6E2}" dt="2024-09-03T12:12:12.870" v="1388" actId="1076"/>
          <ac:spMkLst>
            <pc:docMk/>
            <pc:sldMk cId="1906673277" sldId="264"/>
            <ac:spMk id="29" creationId="{71B4015F-274D-D82D-D87F-86D3DE8AE776}"/>
          </ac:spMkLst>
        </pc:spChg>
        <pc:spChg chg="add mod">
          <ac:chgData name="Kristina Posavec" userId="S::kristina.posavec@imin.hr::b1799aba-90ac-4e45-b45c-f39797fd46e2" providerId="AD" clId="Web-{66044E73-CB8B-BE9A-706C-92DDA826F6E2}" dt="2024-09-03T11:10:43.620" v="1359" actId="1076"/>
          <ac:spMkLst>
            <pc:docMk/>
            <pc:sldMk cId="1906673277" sldId="264"/>
            <ac:spMk id="30" creationId="{CBB98C5E-8B24-F71D-19BD-99CF982EDDE9}"/>
          </ac:spMkLst>
        </pc:spChg>
        <pc:spChg chg="add mod">
          <ac:chgData name="Kristina Posavec" userId="S::kristina.posavec@imin.hr::b1799aba-90ac-4e45-b45c-f39797fd46e2" providerId="AD" clId="Web-{66044E73-CB8B-BE9A-706C-92DDA826F6E2}" dt="2024-09-03T12:08:34.146" v="1362" actId="20577"/>
          <ac:spMkLst>
            <pc:docMk/>
            <pc:sldMk cId="1906673277" sldId="264"/>
            <ac:spMk id="31" creationId="{CE35C111-1E5A-B37F-C035-D98AFBF750B0}"/>
          </ac:spMkLst>
        </pc:spChg>
        <pc:spChg chg="add del mod">
          <ac:chgData name="Kristina Posavec" userId="S::kristina.posavec@imin.hr::b1799aba-90ac-4e45-b45c-f39797fd46e2" providerId="AD" clId="Web-{66044E73-CB8B-BE9A-706C-92DDA826F6E2}" dt="2024-09-03T11:07:29.504" v="1326"/>
          <ac:spMkLst>
            <pc:docMk/>
            <pc:sldMk cId="1906673277" sldId="264"/>
            <ac:spMk id="33" creationId="{6FD233B9-92D2-7C17-F106-450F11DB1459}"/>
          </ac:spMkLst>
        </pc:spChg>
        <pc:grpChg chg="add del">
          <ac:chgData name="Kristina Posavec" userId="S::kristina.posavec@imin.hr::b1799aba-90ac-4e45-b45c-f39797fd46e2" providerId="AD" clId="Web-{66044E73-CB8B-BE9A-706C-92DDA826F6E2}" dt="2024-09-03T09:19:53.732" v="595"/>
          <ac:grpSpMkLst>
            <pc:docMk/>
            <pc:sldMk cId="1906673277" sldId="264"/>
            <ac:grpSpMk id="10" creationId="{28FAF094-D087-493F-8DF9-A486C2D6BBAA}"/>
          </ac:grpSpMkLst>
        </pc:grpChg>
        <pc:grpChg chg="add del">
          <ac:chgData name="Kristina Posavec" userId="S::kristina.posavec@imin.hr::b1799aba-90ac-4e45-b45c-f39797fd46e2" providerId="AD" clId="Web-{66044E73-CB8B-BE9A-706C-92DDA826F6E2}" dt="2024-09-03T09:19:57.670" v="597"/>
          <ac:grpSpMkLst>
            <pc:docMk/>
            <pc:sldMk cId="1906673277" sldId="264"/>
            <ac:grpSpMk id="17" creationId="{65167ED7-6315-43AB-B1B6-C326D5FD8F84}"/>
          </ac:grpSpMkLst>
        </pc:grpChg>
        <pc:grpChg chg="add del">
          <ac:chgData name="Kristina Posavec" userId="S::kristina.posavec@imin.hr::b1799aba-90ac-4e45-b45c-f39797fd46e2" providerId="AD" clId="Web-{66044E73-CB8B-BE9A-706C-92DDA826F6E2}" dt="2024-09-03T09:20:00.295" v="599"/>
          <ac:grpSpMkLst>
            <pc:docMk/>
            <pc:sldMk cId="1906673277" sldId="264"/>
            <ac:grpSpMk id="21" creationId="{AE1C45F0-260A-458C-96ED-C1F6D2151219}"/>
          </ac:grpSpMkLst>
        </pc:grpChg>
        <pc:grpChg chg="add del">
          <ac:chgData name="Kristina Posavec" userId="S::kristina.posavec@imin.hr::b1799aba-90ac-4e45-b45c-f39797fd46e2" providerId="AD" clId="Web-{66044E73-CB8B-BE9A-706C-92DDA826F6E2}" dt="2024-09-03T09:20:56.047" v="627"/>
          <ac:grpSpMkLst>
            <pc:docMk/>
            <pc:sldMk cId="1906673277" sldId="264"/>
            <ac:grpSpMk id="25" creationId="{65167ED7-6315-43AB-B1B6-C326D5FD8F84}"/>
          </ac:grpSpMkLst>
        </pc:grpChg>
        <pc:picChg chg="add del mod">
          <ac:chgData name="Kristina Posavec" userId="S::kristina.posavec@imin.hr::b1799aba-90ac-4e45-b45c-f39797fd46e2" providerId="AD" clId="Web-{66044E73-CB8B-BE9A-706C-92DDA826F6E2}" dt="2024-09-03T11:10:23.151" v="1351"/>
          <ac:picMkLst>
            <pc:docMk/>
            <pc:sldMk cId="1906673277" sldId="264"/>
            <ac:picMk id="34" creationId="{CCEE2B91-89F8-87C7-31E2-5D6F7F38DD78}"/>
          </ac:picMkLst>
        </pc:picChg>
        <pc:cxnChg chg="add del">
          <ac:chgData name="Kristina Posavec" userId="S::kristina.posavec@imin.hr::b1799aba-90ac-4e45-b45c-f39797fd46e2" providerId="AD" clId="Web-{66044E73-CB8B-BE9A-706C-92DDA826F6E2}" dt="2024-09-03T09:20:00.295" v="599"/>
          <ac:cxnSpMkLst>
            <pc:docMk/>
            <pc:sldMk cId="1906673277" sldId="264"/>
            <ac:cxnSpMk id="22" creationId="{6CF1BAF6-AD41-4082-B212-8A1F9A2E8779}"/>
          </ac:cxnSpMkLst>
        </pc:cxnChg>
      </pc:sldChg>
      <pc:sldChg chg="addSp delSp modSp add mod replId modClrScheme chgLayout">
        <pc:chgData name="Kristina Posavec" userId="S::kristina.posavec@imin.hr::b1799aba-90ac-4e45-b45c-f39797fd46e2" providerId="AD" clId="Web-{66044E73-CB8B-BE9A-706C-92DDA826F6E2}" dt="2024-09-03T10:33:04.121" v="941" actId="20577"/>
        <pc:sldMkLst>
          <pc:docMk/>
          <pc:sldMk cId="3489619818" sldId="265"/>
        </pc:sldMkLst>
        <pc:spChg chg="del mod ord">
          <ac:chgData name="Kristina Posavec" userId="S::kristina.posavec@imin.hr::b1799aba-90ac-4e45-b45c-f39797fd46e2" providerId="AD" clId="Web-{66044E73-CB8B-BE9A-706C-92DDA826F6E2}" dt="2024-09-03T10:07:53.708" v="712"/>
          <ac:spMkLst>
            <pc:docMk/>
            <pc:sldMk cId="3489619818" sldId="265"/>
            <ac:spMk id="2" creationId="{8190FD73-D4AB-D251-5884-D0C9EA503B07}"/>
          </ac:spMkLst>
        </pc:spChg>
        <pc:spChg chg="mod ord">
          <ac:chgData name="Kristina Posavec" userId="S::kristina.posavec@imin.hr::b1799aba-90ac-4e45-b45c-f39797fd46e2" providerId="AD" clId="Web-{66044E73-CB8B-BE9A-706C-92DDA826F6E2}" dt="2024-09-03T10:30:34.897" v="917" actId="1076"/>
          <ac:spMkLst>
            <pc:docMk/>
            <pc:sldMk cId="3489619818" sldId="265"/>
            <ac:spMk id="3" creationId="{169F5547-D2B4-008A-8FB0-93A8565FE440}"/>
          </ac:spMkLst>
        </pc:spChg>
        <pc:spChg chg="add">
          <ac:chgData name="Kristina Posavec" userId="S::kristina.posavec@imin.hr::b1799aba-90ac-4e45-b45c-f39797fd46e2" providerId="AD" clId="Web-{66044E73-CB8B-BE9A-706C-92DDA826F6E2}" dt="2024-09-03T10:04:50.592" v="682"/>
          <ac:spMkLst>
            <pc:docMk/>
            <pc:sldMk cId="3489619818" sldId="265"/>
            <ac:spMk id="5" creationId="{D30656B8-6D26-8BEB-277B-7B8394468E0C}"/>
          </ac:spMkLst>
        </pc:spChg>
        <pc:spChg chg="add mod ord">
          <ac:chgData name="Kristina Posavec" userId="S::kristina.posavec@imin.hr::b1799aba-90ac-4e45-b45c-f39797fd46e2" providerId="AD" clId="Web-{66044E73-CB8B-BE9A-706C-92DDA826F6E2}" dt="2024-09-03T10:29:12.472" v="896"/>
          <ac:spMkLst>
            <pc:docMk/>
            <pc:sldMk cId="3489619818" sldId="265"/>
            <ac:spMk id="7" creationId="{0EE55993-5ED9-4EA9-E985-6140266B04BD}"/>
          </ac:spMkLst>
        </pc:spChg>
        <pc:spChg chg="add mod">
          <ac:chgData name="Kristina Posavec" userId="S::kristina.posavec@imin.hr::b1799aba-90ac-4e45-b45c-f39797fd46e2" providerId="AD" clId="Web-{66044E73-CB8B-BE9A-706C-92DDA826F6E2}" dt="2024-09-03T10:27:06.436" v="887" actId="20577"/>
          <ac:spMkLst>
            <pc:docMk/>
            <pc:sldMk cId="3489619818" sldId="265"/>
            <ac:spMk id="9" creationId="{11C1623D-58EF-F834-E274-E1C0F47569D7}"/>
          </ac:spMkLst>
        </pc:spChg>
        <pc:spChg chg="add del mod ord">
          <ac:chgData name="Kristina Posavec" userId="S::kristina.posavec@imin.hr::b1799aba-90ac-4e45-b45c-f39797fd46e2" providerId="AD" clId="Web-{66044E73-CB8B-BE9A-706C-92DDA826F6E2}" dt="2024-09-03T10:26:27.622" v="879"/>
          <ac:spMkLst>
            <pc:docMk/>
            <pc:sldMk cId="3489619818" sldId="265"/>
            <ac:spMk id="11" creationId="{FF29636D-6B3E-162A-3AC7-CCB3C4DE5E07}"/>
          </ac:spMkLst>
        </pc:spChg>
        <pc:spChg chg="add mod ord">
          <ac:chgData name="Kristina Posavec" userId="S::kristina.posavec@imin.hr::b1799aba-90ac-4e45-b45c-f39797fd46e2" providerId="AD" clId="Web-{66044E73-CB8B-BE9A-706C-92DDA826F6E2}" dt="2024-09-03T10:30:38.084" v="918" actId="1076"/>
          <ac:spMkLst>
            <pc:docMk/>
            <pc:sldMk cId="3489619818" sldId="265"/>
            <ac:spMk id="12" creationId="{36AB45BE-6F5B-128F-538D-5C723EB60E18}"/>
          </ac:spMkLst>
        </pc:spChg>
        <pc:spChg chg="add mod">
          <ac:chgData name="Kristina Posavec" userId="S::kristina.posavec@imin.hr::b1799aba-90ac-4e45-b45c-f39797fd46e2" providerId="AD" clId="Web-{66044E73-CB8B-BE9A-706C-92DDA826F6E2}" dt="2024-09-03T10:33:04.121" v="941" actId="20577"/>
          <ac:spMkLst>
            <pc:docMk/>
            <pc:sldMk cId="3489619818" sldId="265"/>
            <ac:spMk id="13" creationId="{F1AC59B1-8F0B-2546-817D-4AFC19797AB8}"/>
          </ac:spMkLst>
        </pc:spChg>
      </pc:sldChg>
      <pc:sldChg chg="addSp modSp add replId">
        <pc:chgData name="Kristina Posavec" userId="S::kristina.posavec@imin.hr::b1799aba-90ac-4e45-b45c-f39797fd46e2" providerId="AD" clId="Web-{66044E73-CB8B-BE9A-706C-92DDA826F6E2}" dt="2024-09-03T10:25:02.447" v="861"/>
        <pc:sldMkLst>
          <pc:docMk/>
          <pc:sldMk cId="2489302995" sldId="266"/>
        </pc:sldMkLst>
        <pc:spChg chg="mod ord">
          <ac:chgData name="Kristina Posavec" userId="S::kristina.posavec@imin.hr::b1799aba-90ac-4e45-b45c-f39797fd46e2" providerId="AD" clId="Web-{66044E73-CB8B-BE9A-706C-92DDA826F6E2}" dt="2024-09-03T10:03:06.948" v="672" actId="14100"/>
          <ac:spMkLst>
            <pc:docMk/>
            <pc:sldMk cId="2489302995" sldId="266"/>
            <ac:spMk id="2" creationId="{392267D0-56AC-6E85-15FB-A8A7A1B88F5D}"/>
          </ac:spMkLst>
        </pc:spChg>
        <pc:spChg chg="add">
          <ac:chgData name="Kristina Posavec" userId="S::kristina.posavec@imin.hr::b1799aba-90ac-4e45-b45c-f39797fd46e2" providerId="AD" clId="Web-{66044E73-CB8B-BE9A-706C-92DDA826F6E2}" dt="2024-09-03T10:02:13.884" v="665"/>
          <ac:spMkLst>
            <pc:docMk/>
            <pc:sldMk cId="2489302995" sldId="266"/>
            <ac:spMk id="4" creationId="{E0812454-87A7-98AD-9730-BF9D9334DBAD}"/>
          </ac:spMkLst>
        </pc:spChg>
        <pc:spChg chg="add mod">
          <ac:chgData name="Kristina Posavec" userId="S::kristina.posavec@imin.hr::b1799aba-90ac-4e45-b45c-f39797fd46e2" providerId="AD" clId="Web-{66044E73-CB8B-BE9A-706C-92DDA826F6E2}" dt="2024-09-03T10:22:58.177" v="846" actId="1076"/>
          <ac:spMkLst>
            <pc:docMk/>
            <pc:sldMk cId="2489302995" sldId="266"/>
            <ac:spMk id="5" creationId="{8D4CE553-B0FB-8823-0C7D-EBFA48382FCA}"/>
          </ac:spMkLst>
        </pc:spChg>
        <pc:spChg chg="add mod">
          <ac:chgData name="Kristina Posavec" userId="S::kristina.posavec@imin.hr::b1799aba-90ac-4e45-b45c-f39797fd46e2" providerId="AD" clId="Web-{66044E73-CB8B-BE9A-706C-92DDA826F6E2}" dt="2024-09-03T10:23:47.226" v="856"/>
          <ac:spMkLst>
            <pc:docMk/>
            <pc:sldMk cId="2489302995" sldId="266"/>
            <ac:spMk id="6" creationId="{B398B662-E907-2246-A386-5432940CCFB0}"/>
          </ac:spMkLst>
        </pc:spChg>
        <pc:spChg chg="add mod">
          <ac:chgData name="Kristina Posavec" userId="S::kristina.posavec@imin.hr::b1799aba-90ac-4e45-b45c-f39797fd46e2" providerId="AD" clId="Web-{66044E73-CB8B-BE9A-706C-92DDA826F6E2}" dt="2024-09-03T10:23:51.632" v="857"/>
          <ac:spMkLst>
            <pc:docMk/>
            <pc:sldMk cId="2489302995" sldId="266"/>
            <ac:spMk id="7" creationId="{17FCA8C3-8F38-1BB1-6E03-078FA9089D41}"/>
          </ac:spMkLst>
        </pc:spChg>
        <pc:spChg chg="add mod">
          <ac:chgData name="Kristina Posavec" userId="S::kristina.posavec@imin.hr::b1799aba-90ac-4e45-b45c-f39797fd46e2" providerId="AD" clId="Web-{66044E73-CB8B-BE9A-706C-92DDA826F6E2}" dt="2024-09-03T10:25:02.447" v="861"/>
          <ac:spMkLst>
            <pc:docMk/>
            <pc:sldMk cId="2489302995" sldId="266"/>
            <ac:spMk id="8" creationId="{10E0E7FA-7A91-5AE7-8C6B-D30DDBDF7EFE}"/>
          </ac:spMkLst>
        </pc:spChg>
      </pc:sldChg>
      <pc:sldChg chg="addSp delSp modSp add replId">
        <pc:chgData name="Kristina Posavec" userId="S::kristina.posavec@imin.hr::b1799aba-90ac-4e45-b45c-f39797fd46e2" providerId="AD" clId="Web-{66044E73-CB8B-BE9A-706C-92DDA826F6E2}" dt="2024-09-03T10:56:32.935" v="1192"/>
        <pc:sldMkLst>
          <pc:docMk/>
          <pc:sldMk cId="4139078582" sldId="267"/>
        </pc:sldMkLst>
        <pc:spChg chg="mod">
          <ac:chgData name="Kristina Posavec" userId="S::kristina.posavec@imin.hr::b1799aba-90ac-4e45-b45c-f39797fd46e2" providerId="AD" clId="Web-{66044E73-CB8B-BE9A-706C-92DDA826F6E2}" dt="2024-09-03T10:48:22.277" v="1116" actId="14100"/>
          <ac:spMkLst>
            <pc:docMk/>
            <pc:sldMk cId="4139078582" sldId="267"/>
            <ac:spMk id="2" creationId="{12AB6AC3-2E9E-0CA2-EE11-2BA3A27CC6B5}"/>
          </ac:spMkLst>
        </pc:spChg>
        <pc:spChg chg="del mod">
          <ac:chgData name="Kristina Posavec" userId="S::kristina.posavec@imin.hr::b1799aba-90ac-4e45-b45c-f39797fd46e2" providerId="AD" clId="Web-{66044E73-CB8B-BE9A-706C-92DDA826F6E2}" dt="2024-09-03T10:47:53.323" v="1115"/>
          <ac:spMkLst>
            <pc:docMk/>
            <pc:sldMk cId="4139078582" sldId="267"/>
            <ac:spMk id="3" creationId="{A64242A2-CE87-C6C3-9928-9C7D12D4DB98}"/>
          </ac:spMkLst>
        </pc:spChg>
        <pc:spChg chg="add mod">
          <ac:chgData name="Kristina Posavec" userId="S::kristina.posavec@imin.hr::b1799aba-90ac-4e45-b45c-f39797fd46e2" providerId="AD" clId="Web-{66044E73-CB8B-BE9A-706C-92DDA826F6E2}" dt="2024-09-03T10:56:32.060" v="1187" actId="1076"/>
          <ac:spMkLst>
            <pc:docMk/>
            <pc:sldMk cId="4139078582" sldId="267"/>
            <ac:spMk id="4" creationId="{15D5B709-96FB-4ECE-338D-FE4B3F495BC8}"/>
          </ac:spMkLst>
        </pc:spChg>
        <pc:spChg chg="add del mod">
          <ac:chgData name="Kristina Posavec" userId="S::kristina.posavec@imin.hr::b1799aba-90ac-4e45-b45c-f39797fd46e2" providerId="AD" clId="Web-{66044E73-CB8B-BE9A-706C-92DDA826F6E2}" dt="2024-09-03T10:44:30.801" v="1064"/>
          <ac:spMkLst>
            <pc:docMk/>
            <pc:sldMk cId="4139078582" sldId="267"/>
            <ac:spMk id="6" creationId="{263F4E2A-3B37-0189-08C9-902249C2A491}"/>
          </ac:spMkLst>
        </pc:spChg>
        <pc:spChg chg="add del mod">
          <ac:chgData name="Kristina Posavec" userId="S::kristina.posavec@imin.hr::b1799aba-90ac-4e45-b45c-f39797fd46e2" providerId="AD" clId="Web-{66044E73-CB8B-BE9A-706C-92DDA826F6E2}" dt="2024-09-03T10:44:30.801" v="1063"/>
          <ac:spMkLst>
            <pc:docMk/>
            <pc:sldMk cId="4139078582" sldId="267"/>
            <ac:spMk id="7" creationId="{EFACE5A0-5009-4221-C6D6-0A6862AB6B1E}"/>
          </ac:spMkLst>
        </pc:spChg>
        <pc:spChg chg="add del mod">
          <ac:chgData name="Kristina Posavec" userId="S::kristina.posavec@imin.hr::b1799aba-90ac-4e45-b45c-f39797fd46e2" providerId="AD" clId="Web-{66044E73-CB8B-BE9A-706C-92DDA826F6E2}" dt="2024-09-03T10:44:30.801" v="1062"/>
          <ac:spMkLst>
            <pc:docMk/>
            <pc:sldMk cId="4139078582" sldId="267"/>
            <ac:spMk id="8" creationId="{06405631-AC3A-A158-7337-1113996A6482}"/>
          </ac:spMkLst>
        </pc:spChg>
        <pc:spChg chg="mod">
          <ac:chgData name="Kristina Posavec" userId="S::kristina.posavec@imin.hr::b1799aba-90ac-4e45-b45c-f39797fd46e2" providerId="AD" clId="Web-{66044E73-CB8B-BE9A-706C-92DDA826F6E2}" dt="2024-09-03T10:56:32.060" v="1191" actId="1076"/>
          <ac:spMkLst>
            <pc:docMk/>
            <pc:sldMk cId="4139078582" sldId="267"/>
            <ac:spMk id="9" creationId="{7B4E6C29-FF9E-F273-B382-29A53225201D}"/>
          </ac:spMkLst>
        </pc:spChg>
        <pc:spChg chg="add del mod">
          <ac:chgData name="Kristina Posavec" userId="S::kristina.posavec@imin.hr::b1799aba-90ac-4e45-b45c-f39797fd46e2" providerId="AD" clId="Web-{66044E73-CB8B-BE9A-706C-92DDA826F6E2}" dt="2024-09-03T10:44:30.801" v="1061"/>
          <ac:spMkLst>
            <pc:docMk/>
            <pc:sldMk cId="4139078582" sldId="267"/>
            <ac:spMk id="10" creationId="{1FAF7695-3761-BEC0-5C21-2494F33C0F5F}"/>
          </ac:spMkLst>
        </pc:spChg>
        <pc:spChg chg="mod">
          <ac:chgData name="Kristina Posavec" userId="S::kristina.posavec@imin.hr::b1799aba-90ac-4e45-b45c-f39797fd46e2" providerId="AD" clId="Web-{66044E73-CB8B-BE9A-706C-92DDA826F6E2}" dt="2024-09-03T10:56:32.060" v="1190" actId="1076"/>
          <ac:spMkLst>
            <pc:docMk/>
            <pc:sldMk cId="4139078582" sldId="267"/>
            <ac:spMk id="11" creationId="{A6D3D3B8-9ADF-B814-1D30-C44F582603C1}"/>
          </ac:spMkLst>
        </pc:spChg>
        <pc:spChg chg="add del mod">
          <ac:chgData name="Kristina Posavec" userId="S::kristina.posavec@imin.hr::b1799aba-90ac-4e45-b45c-f39797fd46e2" providerId="AD" clId="Web-{66044E73-CB8B-BE9A-706C-92DDA826F6E2}" dt="2024-09-03T10:44:30.801" v="1060"/>
          <ac:spMkLst>
            <pc:docMk/>
            <pc:sldMk cId="4139078582" sldId="267"/>
            <ac:spMk id="12" creationId="{9A6D981A-2397-D6C8-5398-5A436A457212}"/>
          </ac:spMkLst>
        </pc:spChg>
        <pc:spChg chg="mod">
          <ac:chgData name="Kristina Posavec" userId="S::kristina.posavec@imin.hr::b1799aba-90ac-4e45-b45c-f39797fd46e2" providerId="AD" clId="Web-{66044E73-CB8B-BE9A-706C-92DDA826F6E2}" dt="2024-09-03T10:56:32.060" v="1189" actId="1076"/>
          <ac:spMkLst>
            <pc:docMk/>
            <pc:sldMk cId="4139078582" sldId="267"/>
            <ac:spMk id="13" creationId="{DCC06950-79E8-02B2-6202-01D5166B202A}"/>
          </ac:spMkLst>
        </pc:spChg>
        <pc:spChg chg="mod">
          <ac:chgData name="Kristina Posavec" userId="S::kristina.posavec@imin.hr::b1799aba-90ac-4e45-b45c-f39797fd46e2" providerId="AD" clId="Web-{66044E73-CB8B-BE9A-706C-92DDA826F6E2}" dt="2024-09-03T10:56:32.060" v="1188" actId="1076"/>
          <ac:spMkLst>
            <pc:docMk/>
            <pc:sldMk cId="4139078582" sldId="267"/>
            <ac:spMk id="14" creationId="{98425CE6-18E0-74CA-BF5E-9B4375761DB3}"/>
          </ac:spMkLst>
        </pc:spChg>
        <pc:spChg chg="add del mod">
          <ac:chgData name="Kristina Posavec" userId="S::kristina.posavec@imin.hr::b1799aba-90ac-4e45-b45c-f39797fd46e2" providerId="AD" clId="Web-{66044E73-CB8B-BE9A-706C-92DDA826F6E2}" dt="2024-09-03T10:56:32.060" v="1186" actId="1076"/>
          <ac:spMkLst>
            <pc:docMk/>
            <pc:sldMk cId="4139078582" sldId="267"/>
            <ac:spMk id="15" creationId="{4D72AE9D-E7DD-B4CC-72D0-99B6E36242E3}"/>
          </ac:spMkLst>
        </pc:spChg>
        <pc:spChg chg="add mod">
          <ac:chgData name="Kristina Posavec" userId="S::kristina.posavec@imin.hr::b1799aba-90ac-4e45-b45c-f39797fd46e2" providerId="AD" clId="Web-{66044E73-CB8B-BE9A-706C-92DDA826F6E2}" dt="2024-09-03T10:56:32.060" v="1185" actId="1076"/>
          <ac:spMkLst>
            <pc:docMk/>
            <pc:sldMk cId="4139078582" sldId="267"/>
            <ac:spMk id="16" creationId="{A8EC0908-2D68-660D-1869-088E014F134A}"/>
          </ac:spMkLst>
        </pc:spChg>
        <pc:spChg chg="add mod">
          <ac:chgData name="Kristina Posavec" userId="S::kristina.posavec@imin.hr::b1799aba-90ac-4e45-b45c-f39797fd46e2" providerId="AD" clId="Web-{66044E73-CB8B-BE9A-706C-92DDA826F6E2}" dt="2024-09-03T10:48:48.731" v="1125" actId="1076"/>
          <ac:spMkLst>
            <pc:docMk/>
            <pc:sldMk cId="4139078582" sldId="267"/>
            <ac:spMk id="17" creationId="{16EFE717-F302-6FFA-C516-70929BB11A67}"/>
          </ac:spMkLst>
        </pc:spChg>
        <pc:spChg chg="add mod">
          <ac:chgData name="Kristina Posavec" userId="S::kristina.posavec@imin.hr::b1799aba-90ac-4e45-b45c-f39797fd46e2" providerId="AD" clId="Web-{66044E73-CB8B-BE9A-706C-92DDA826F6E2}" dt="2024-09-03T10:54:12.383" v="1162"/>
          <ac:spMkLst>
            <pc:docMk/>
            <pc:sldMk cId="4139078582" sldId="267"/>
            <ac:spMk id="18" creationId="{8E7F81AF-5AEE-6480-EBCD-3AAEE74B8F86}"/>
          </ac:spMkLst>
        </pc:spChg>
        <pc:spChg chg="add mod">
          <ac:chgData name="Kristina Posavec" userId="S::kristina.posavec@imin.hr::b1799aba-90ac-4e45-b45c-f39797fd46e2" providerId="AD" clId="Web-{66044E73-CB8B-BE9A-706C-92DDA826F6E2}" dt="2024-09-03T10:54:04.180" v="1161"/>
          <ac:spMkLst>
            <pc:docMk/>
            <pc:sldMk cId="4139078582" sldId="267"/>
            <ac:spMk id="19" creationId="{8EFDCBF2-7AB3-69DC-D355-93A42DC30757}"/>
          </ac:spMkLst>
        </pc:spChg>
        <pc:spChg chg="add mod">
          <ac:chgData name="Kristina Posavec" userId="S::kristina.posavec@imin.hr::b1799aba-90ac-4e45-b45c-f39797fd46e2" providerId="AD" clId="Web-{66044E73-CB8B-BE9A-706C-92DDA826F6E2}" dt="2024-09-03T10:56:32.060" v="1184" actId="1076"/>
          <ac:spMkLst>
            <pc:docMk/>
            <pc:sldMk cId="4139078582" sldId="267"/>
            <ac:spMk id="20" creationId="{CC303F67-AC18-5B64-269D-F78A023869E7}"/>
          </ac:spMkLst>
        </pc:spChg>
        <pc:spChg chg="add mod">
          <ac:chgData name="Kristina Posavec" userId="S::kristina.posavec@imin.hr::b1799aba-90ac-4e45-b45c-f39797fd46e2" providerId="AD" clId="Web-{66044E73-CB8B-BE9A-706C-92DDA826F6E2}" dt="2024-09-03T10:56:32.060" v="1183" actId="1076"/>
          <ac:spMkLst>
            <pc:docMk/>
            <pc:sldMk cId="4139078582" sldId="267"/>
            <ac:spMk id="21" creationId="{ADA02BB8-1DEE-F256-5BBD-BC0F322A946C}"/>
          </ac:spMkLst>
        </pc:spChg>
        <pc:spChg chg="add mod">
          <ac:chgData name="Kristina Posavec" userId="S::kristina.posavec@imin.hr::b1799aba-90ac-4e45-b45c-f39797fd46e2" providerId="AD" clId="Web-{66044E73-CB8B-BE9A-706C-92DDA826F6E2}" dt="2024-09-03T10:56:32.935" v="1192"/>
          <ac:spMkLst>
            <pc:docMk/>
            <pc:sldMk cId="4139078582" sldId="267"/>
            <ac:spMk id="22" creationId="{CEFFABC3-5BF1-8DAC-EEC3-33522C17E45E}"/>
          </ac:spMkLst>
        </pc:spChg>
        <pc:spChg chg="add mod">
          <ac:chgData name="Kristina Posavec" userId="S::kristina.posavec@imin.hr::b1799aba-90ac-4e45-b45c-f39797fd46e2" providerId="AD" clId="Web-{66044E73-CB8B-BE9A-706C-92DDA826F6E2}" dt="2024-09-03T10:56:32.060" v="1181" actId="1076"/>
          <ac:spMkLst>
            <pc:docMk/>
            <pc:sldMk cId="4139078582" sldId="267"/>
            <ac:spMk id="23" creationId="{9BE4A733-0A07-550E-83F3-8DA9C0DD2EDB}"/>
          </ac:spMkLst>
        </pc:spChg>
        <pc:spChg chg="add mod">
          <ac:chgData name="Kristina Posavec" userId="S::kristina.posavec@imin.hr::b1799aba-90ac-4e45-b45c-f39797fd46e2" providerId="AD" clId="Web-{66044E73-CB8B-BE9A-706C-92DDA826F6E2}" dt="2024-09-03T10:56:32.060" v="1180" actId="1076"/>
          <ac:spMkLst>
            <pc:docMk/>
            <pc:sldMk cId="4139078582" sldId="267"/>
            <ac:spMk id="24" creationId="{113D4826-75DA-3B06-2B67-B7F6B5148202}"/>
          </ac:spMkLst>
        </pc:spChg>
        <pc:spChg chg="add del mod">
          <ac:chgData name="Kristina Posavec" userId="S::kristina.posavec@imin.hr::b1799aba-90ac-4e45-b45c-f39797fd46e2" providerId="AD" clId="Web-{66044E73-CB8B-BE9A-706C-92DDA826F6E2}" dt="2024-09-03T10:48:30.965" v="1117"/>
          <ac:spMkLst>
            <pc:docMk/>
            <pc:sldMk cId="4139078582" sldId="267"/>
            <ac:spMk id="26" creationId="{E60E9EB2-8FBC-6454-9F9C-509A76EB32AA}"/>
          </ac:spMkLst>
        </pc:spChg>
        <pc:picChg chg="add del mod">
          <ac:chgData name="Kristina Posavec" userId="S::kristina.posavec@imin.hr::b1799aba-90ac-4e45-b45c-f39797fd46e2" providerId="AD" clId="Web-{66044E73-CB8B-BE9A-706C-92DDA826F6E2}" dt="2024-09-03T10:51:11.018" v="1146"/>
          <ac:picMkLst>
            <pc:docMk/>
            <pc:sldMk cId="4139078582" sldId="267"/>
            <ac:picMk id="27" creationId="{88BE89FC-2A4B-DEFB-47A4-75C31135F8D2}"/>
          </ac:picMkLst>
        </pc:picChg>
      </pc:sldChg>
    </pc:docChg>
  </pc:docChgLst>
  <pc:docChgLst>
    <pc:chgData name="Kristina Posavec" userId="S::kristina.posavec@imin.hr::b1799aba-90ac-4e45-b45c-f39797fd46e2" providerId="AD" clId="Web-{27D6D605-9717-A4BF-3E64-FF6D51F6CF9D}"/>
    <pc:docChg chg="modSld">
      <pc:chgData name="Kristina Posavec" userId="S::kristina.posavec@imin.hr::b1799aba-90ac-4e45-b45c-f39797fd46e2" providerId="AD" clId="Web-{27D6D605-9717-A4BF-3E64-FF6D51F6CF9D}" dt="2024-09-09T08:09:38.658" v="0"/>
      <pc:docMkLst>
        <pc:docMk/>
      </pc:docMkLst>
      <pc:sldChg chg="mod modShow">
        <pc:chgData name="Kristina Posavec" userId="S::kristina.posavec@imin.hr::b1799aba-90ac-4e45-b45c-f39797fd46e2" providerId="AD" clId="Web-{27D6D605-9717-A4BF-3E64-FF6D51F6CF9D}" dt="2024-09-09T08:09:38.658" v="0"/>
        <pc:sldMkLst>
          <pc:docMk/>
          <pc:sldMk cId="3936724440" sldId="262"/>
        </pc:sldMkLst>
      </pc:sldChg>
    </pc:docChg>
  </pc:docChgLst>
  <pc:docChgLst>
    <pc:chgData name="Kristina Posavec" userId="S::kristina.posavec@imin.hr::b1799aba-90ac-4e45-b45c-f39797fd46e2" providerId="AD" clId="Web-{EA70B733-BE50-0510-4931-A08AD148B992}"/>
    <pc:docChg chg="addSld delSld modSld">
      <pc:chgData name="Kristina Posavec" userId="S::kristina.posavec@imin.hr::b1799aba-90ac-4e45-b45c-f39797fd46e2" providerId="AD" clId="Web-{EA70B733-BE50-0510-4931-A08AD148B992}" dt="2024-09-02T19:58:22.478" v="88" actId="20577"/>
      <pc:docMkLst>
        <pc:docMk/>
      </pc:docMkLst>
      <pc:sldChg chg="modSp">
        <pc:chgData name="Kristina Posavec" userId="S::kristina.posavec@imin.hr::b1799aba-90ac-4e45-b45c-f39797fd46e2" providerId="AD" clId="Web-{EA70B733-BE50-0510-4931-A08AD148B992}" dt="2024-09-02T19:52:49.357" v="18" actId="20577"/>
        <pc:sldMkLst>
          <pc:docMk/>
          <pc:sldMk cId="414714023" sldId="256"/>
        </pc:sldMkLst>
        <pc:spChg chg="mod">
          <ac:chgData name="Kristina Posavec" userId="S::kristina.posavec@imin.hr::b1799aba-90ac-4e45-b45c-f39797fd46e2" providerId="AD" clId="Web-{EA70B733-BE50-0510-4931-A08AD148B992}" dt="2024-09-02T19:52:49.357" v="18" actId="20577"/>
          <ac:spMkLst>
            <pc:docMk/>
            <pc:sldMk cId="414714023" sldId="256"/>
            <ac:spMk id="2" creationId="{00000000-0000-0000-0000-000000000000}"/>
          </ac:spMkLst>
        </pc:spChg>
        <pc:spChg chg="mod">
          <ac:chgData name="Kristina Posavec" userId="S::kristina.posavec@imin.hr::b1799aba-90ac-4e45-b45c-f39797fd46e2" providerId="AD" clId="Web-{EA70B733-BE50-0510-4931-A08AD148B992}" dt="2024-09-02T19:51:47.433" v="8" actId="20577"/>
          <ac:spMkLst>
            <pc:docMk/>
            <pc:sldMk cId="414714023" sldId="256"/>
            <ac:spMk id="3" creationId="{00000000-0000-0000-0000-000000000000}"/>
          </ac:spMkLst>
        </pc:spChg>
      </pc:sldChg>
      <pc:sldChg chg="new">
        <pc:chgData name="Kristina Posavec" userId="S::kristina.posavec@imin.hr::b1799aba-90ac-4e45-b45c-f39797fd46e2" providerId="AD" clId="Web-{EA70B733-BE50-0510-4931-A08AD148B992}" dt="2024-09-02T19:52:55.810" v="19"/>
        <pc:sldMkLst>
          <pc:docMk/>
          <pc:sldMk cId="294924659" sldId="257"/>
        </pc:sldMkLst>
      </pc:sldChg>
      <pc:sldChg chg="modSp new">
        <pc:chgData name="Kristina Posavec" userId="S::kristina.posavec@imin.hr::b1799aba-90ac-4e45-b45c-f39797fd46e2" providerId="AD" clId="Web-{EA70B733-BE50-0510-4931-A08AD148B992}" dt="2024-09-02T19:55:42.645" v="40" actId="20577"/>
        <pc:sldMkLst>
          <pc:docMk/>
          <pc:sldMk cId="1274308593" sldId="258"/>
        </pc:sldMkLst>
        <pc:spChg chg="mod">
          <ac:chgData name="Kristina Posavec" userId="S::kristina.posavec@imin.hr::b1799aba-90ac-4e45-b45c-f39797fd46e2" providerId="AD" clId="Web-{EA70B733-BE50-0510-4931-A08AD148B992}" dt="2024-09-02T19:53:30.030" v="25" actId="20577"/>
          <ac:spMkLst>
            <pc:docMk/>
            <pc:sldMk cId="1274308593" sldId="258"/>
            <ac:spMk id="2" creationId="{392267D0-56AC-6E85-15FB-A8A7A1B88F5D}"/>
          </ac:spMkLst>
        </pc:spChg>
        <pc:spChg chg="mod">
          <ac:chgData name="Kristina Posavec" userId="S::kristina.posavec@imin.hr::b1799aba-90ac-4e45-b45c-f39797fd46e2" providerId="AD" clId="Web-{EA70B733-BE50-0510-4931-A08AD148B992}" dt="2024-09-02T19:55:42.645" v="40" actId="20577"/>
          <ac:spMkLst>
            <pc:docMk/>
            <pc:sldMk cId="1274308593" sldId="258"/>
            <ac:spMk id="3" creationId="{EF3FF2C8-3D6E-8693-4B21-18E55069E2CD}"/>
          </ac:spMkLst>
        </pc:spChg>
      </pc:sldChg>
      <pc:sldChg chg="new del">
        <pc:chgData name="Kristina Posavec" userId="S::kristina.posavec@imin.hr::b1799aba-90ac-4e45-b45c-f39797fd46e2" providerId="AD" clId="Web-{EA70B733-BE50-0510-4931-A08AD148B992}" dt="2024-09-02T19:57:56.009" v="69"/>
        <pc:sldMkLst>
          <pc:docMk/>
          <pc:sldMk cId="955510106" sldId="259"/>
        </pc:sldMkLst>
      </pc:sldChg>
      <pc:sldChg chg="modSp new">
        <pc:chgData name="Kristina Posavec" userId="S::kristina.posavec@imin.hr::b1799aba-90ac-4e45-b45c-f39797fd46e2" providerId="AD" clId="Web-{EA70B733-BE50-0510-4931-A08AD148B992}" dt="2024-09-02T19:56:37.459" v="50" actId="20577"/>
        <pc:sldMkLst>
          <pc:docMk/>
          <pc:sldMk cId="344427701" sldId="260"/>
        </pc:sldMkLst>
        <pc:spChg chg="mod">
          <ac:chgData name="Kristina Posavec" userId="S::kristina.posavec@imin.hr::b1799aba-90ac-4e45-b45c-f39797fd46e2" providerId="AD" clId="Web-{EA70B733-BE50-0510-4931-A08AD148B992}" dt="2024-09-02T19:53:42.999" v="27" actId="20577"/>
          <ac:spMkLst>
            <pc:docMk/>
            <pc:sldMk cId="344427701" sldId="260"/>
            <ac:spMk id="2" creationId="{C7BB3064-E633-F191-9316-55371ECF925B}"/>
          </ac:spMkLst>
        </pc:spChg>
        <pc:spChg chg="mod">
          <ac:chgData name="Kristina Posavec" userId="S::kristina.posavec@imin.hr::b1799aba-90ac-4e45-b45c-f39797fd46e2" providerId="AD" clId="Web-{EA70B733-BE50-0510-4931-A08AD148B992}" dt="2024-09-02T19:56:37.459" v="50" actId="20577"/>
          <ac:spMkLst>
            <pc:docMk/>
            <pc:sldMk cId="344427701" sldId="260"/>
            <ac:spMk id="3" creationId="{1748132B-FBFC-3C94-E6EF-DF818D7AFBD8}"/>
          </ac:spMkLst>
        </pc:spChg>
      </pc:sldChg>
      <pc:sldChg chg="modSp new">
        <pc:chgData name="Kristina Posavec" userId="S::kristina.posavec@imin.hr::b1799aba-90ac-4e45-b45c-f39797fd46e2" providerId="AD" clId="Web-{EA70B733-BE50-0510-4931-A08AD148B992}" dt="2024-09-02T19:57:51.040" v="68" actId="20577"/>
        <pc:sldMkLst>
          <pc:docMk/>
          <pc:sldMk cId="1095702937" sldId="261"/>
        </pc:sldMkLst>
        <pc:spChg chg="mod">
          <ac:chgData name="Kristina Posavec" userId="S::kristina.posavec@imin.hr::b1799aba-90ac-4e45-b45c-f39797fd46e2" providerId="AD" clId="Web-{EA70B733-BE50-0510-4931-A08AD148B992}" dt="2024-09-02T19:54:28.985" v="32" actId="20577"/>
          <ac:spMkLst>
            <pc:docMk/>
            <pc:sldMk cId="1095702937" sldId="261"/>
            <ac:spMk id="2" creationId="{12AB6AC3-2E9E-0CA2-EE11-2BA3A27CC6B5}"/>
          </ac:spMkLst>
        </pc:spChg>
        <pc:spChg chg="mod">
          <ac:chgData name="Kristina Posavec" userId="S::kristina.posavec@imin.hr::b1799aba-90ac-4e45-b45c-f39797fd46e2" providerId="AD" clId="Web-{EA70B733-BE50-0510-4931-A08AD148B992}" dt="2024-09-02T19:57:51.040" v="68" actId="20577"/>
          <ac:spMkLst>
            <pc:docMk/>
            <pc:sldMk cId="1095702937" sldId="261"/>
            <ac:spMk id="3" creationId="{A64242A2-CE87-C6C3-9928-9C7D12D4DB98}"/>
          </ac:spMkLst>
        </pc:spChg>
      </pc:sldChg>
      <pc:sldChg chg="modSp new">
        <pc:chgData name="Kristina Posavec" userId="S::kristina.posavec@imin.hr::b1799aba-90ac-4e45-b45c-f39797fd46e2" providerId="AD" clId="Web-{EA70B733-BE50-0510-4931-A08AD148B992}" dt="2024-09-02T19:57:26.242" v="58" actId="20577"/>
        <pc:sldMkLst>
          <pc:docMk/>
          <pc:sldMk cId="3936724440" sldId="262"/>
        </pc:sldMkLst>
        <pc:spChg chg="mod">
          <ac:chgData name="Kristina Posavec" userId="S::kristina.posavec@imin.hr::b1799aba-90ac-4e45-b45c-f39797fd46e2" providerId="AD" clId="Web-{EA70B733-BE50-0510-4931-A08AD148B992}" dt="2024-09-02T19:54:17.656" v="30" actId="20577"/>
          <ac:spMkLst>
            <pc:docMk/>
            <pc:sldMk cId="3936724440" sldId="262"/>
            <ac:spMk id="2" creationId="{01C26C06-7DE7-5B3C-43C9-268EBD8721C1}"/>
          </ac:spMkLst>
        </pc:spChg>
        <pc:spChg chg="mod">
          <ac:chgData name="Kristina Posavec" userId="S::kristina.posavec@imin.hr::b1799aba-90ac-4e45-b45c-f39797fd46e2" providerId="AD" clId="Web-{EA70B733-BE50-0510-4931-A08AD148B992}" dt="2024-09-02T19:57:26.242" v="58" actId="20577"/>
          <ac:spMkLst>
            <pc:docMk/>
            <pc:sldMk cId="3936724440" sldId="262"/>
            <ac:spMk id="3" creationId="{AAA9AEB7-2FB8-390C-B77E-A233CE01D5FA}"/>
          </ac:spMkLst>
        </pc:spChg>
      </pc:sldChg>
      <pc:sldChg chg="modSp new mod modClrScheme chgLayout">
        <pc:chgData name="Kristina Posavec" userId="S::kristina.posavec@imin.hr::b1799aba-90ac-4e45-b45c-f39797fd46e2" providerId="AD" clId="Web-{EA70B733-BE50-0510-4931-A08AD148B992}" dt="2024-09-02T19:58:22.478" v="88" actId="20577"/>
        <pc:sldMkLst>
          <pc:docMk/>
          <pc:sldMk cId="947599913" sldId="263"/>
        </pc:sldMkLst>
        <pc:spChg chg="mod ord">
          <ac:chgData name="Kristina Posavec" userId="S::kristina.posavec@imin.hr::b1799aba-90ac-4e45-b45c-f39797fd46e2" providerId="AD" clId="Web-{EA70B733-BE50-0510-4931-A08AD148B992}" dt="2024-09-02T19:58:22.478" v="88" actId="20577"/>
          <ac:spMkLst>
            <pc:docMk/>
            <pc:sldMk cId="947599913" sldId="263"/>
            <ac:spMk id="2" creationId="{36EF1FB2-AE22-605E-D69B-A83643110F3C}"/>
          </ac:spMkLst>
        </pc:spChg>
        <pc:spChg chg="mod ord">
          <ac:chgData name="Kristina Posavec" userId="S::kristina.posavec@imin.hr::b1799aba-90ac-4e45-b45c-f39797fd46e2" providerId="AD" clId="Web-{EA70B733-BE50-0510-4931-A08AD148B992}" dt="2024-09-02T19:58:12.744" v="71"/>
          <ac:spMkLst>
            <pc:docMk/>
            <pc:sldMk cId="947599913" sldId="263"/>
            <ac:spMk id="3" creationId="{1BA91A65-EE3A-6D19-B241-37ADA9E5E36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Uredite stil podnaslova matrice</a:t>
            </a:r>
          </a:p>
        </p:txBody>
      </p:sp>
      <p:sp>
        <p:nvSpPr>
          <p:cNvPr id="4" name="Rezervirano mjesto datuma 3"/>
          <p:cNvSpPr>
            <a:spLocks noGrp="1"/>
          </p:cNvSpPr>
          <p:nvPr>
            <p:ph type="dt" sz="half" idx="10"/>
          </p:nvPr>
        </p:nvSpPr>
        <p:spPr/>
        <p:txBody>
          <a:bodyPr/>
          <a:lstStyle/>
          <a:p>
            <a:fld id="{F971FB43-724D-437A-A5E8-1D673BA80D2D}" type="datetimeFigureOut">
              <a:rPr lang="hr-HR" smtClean="0"/>
              <a:t>9.9.2024.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376567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971FB43-724D-437A-A5E8-1D673BA80D2D}" type="datetimeFigureOut">
              <a:rPr lang="hr-HR" smtClean="0"/>
              <a:t>9.9.2024.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16209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971FB43-724D-437A-A5E8-1D673BA80D2D}" type="datetimeFigureOut">
              <a:rPr lang="hr-HR" smtClean="0"/>
              <a:t>9.9.2024.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375760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971FB43-724D-437A-A5E8-1D673BA80D2D}" type="datetimeFigureOut">
              <a:rPr lang="hr-HR" smtClean="0"/>
              <a:t>9.9.2024.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73970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F971FB43-724D-437A-A5E8-1D673BA80D2D}" type="datetimeFigureOut">
              <a:rPr lang="hr-HR" smtClean="0"/>
              <a:t>9.9.2024.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218821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F971FB43-724D-437A-A5E8-1D673BA80D2D}" type="datetimeFigureOut">
              <a:rPr lang="hr-HR" smtClean="0"/>
              <a:t>9.9.2024.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129317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F971FB43-724D-437A-A5E8-1D673BA80D2D}" type="datetimeFigureOut">
              <a:rPr lang="hr-HR" smtClean="0"/>
              <a:t>9.9.2024.</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174807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F971FB43-724D-437A-A5E8-1D673BA80D2D}" type="datetimeFigureOut">
              <a:rPr lang="hr-HR" smtClean="0"/>
              <a:t>9.9.2024.</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203971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971FB43-724D-437A-A5E8-1D673BA80D2D}" type="datetimeFigureOut">
              <a:rPr lang="hr-HR" smtClean="0"/>
              <a:t>9.9.2024.</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83795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F971FB43-724D-437A-A5E8-1D673BA80D2D}" type="datetimeFigureOut">
              <a:rPr lang="hr-HR" smtClean="0"/>
              <a:t>9.9.2024.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217856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F971FB43-724D-437A-A5E8-1D673BA80D2D}" type="datetimeFigureOut">
              <a:rPr lang="hr-HR" smtClean="0"/>
              <a:t>9.9.2024.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C4202B4-9E9C-4ADB-9FE3-5F44E6437AB1}" type="slidenum">
              <a:rPr lang="hr-HR" smtClean="0"/>
              <a:t>‹#›</a:t>
            </a:fld>
            <a:endParaRPr lang="hr-HR"/>
          </a:p>
        </p:txBody>
      </p:sp>
    </p:spTree>
    <p:extLst>
      <p:ext uri="{BB962C8B-B14F-4D97-AF65-F5344CB8AC3E}">
        <p14:creationId xmlns:p14="http://schemas.microsoft.com/office/powerpoint/2010/main" val="271209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71FB43-724D-437A-A5E8-1D673BA80D2D}" type="datetimeFigureOut">
              <a:rPr lang="hr-HR" smtClean="0"/>
              <a:t>9.9.2024.</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4202B4-9E9C-4ADB-9FE3-5F44E6437AB1}" type="slidenum">
              <a:rPr lang="hr-HR" smtClean="0"/>
              <a:t>‹#›</a:t>
            </a:fld>
            <a:endParaRPr lang="hr-HR"/>
          </a:p>
        </p:txBody>
      </p:sp>
    </p:spTree>
    <p:extLst>
      <p:ext uri="{BB962C8B-B14F-4D97-AF65-F5344CB8AC3E}">
        <p14:creationId xmlns:p14="http://schemas.microsoft.com/office/powerpoint/2010/main" val="258525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utnik 16">
            <a:extLst>
              <a:ext uri="{FF2B5EF4-FFF2-40B4-BE49-F238E27FC236}">
                <a16:creationId xmlns:a16="http://schemas.microsoft.com/office/drawing/2014/main" id="{A8699685-11DF-502D-E031-5FA5347A6C5E}"/>
              </a:ext>
            </a:extLst>
          </p:cNvPr>
          <p:cNvSpPr/>
          <p:nvPr/>
        </p:nvSpPr>
        <p:spPr>
          <a:xfrm>
            <a:off x="2466324" y="3178213"/>
            <a:ext cx="2385043" cy="251138"/>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Pravokutnik 17">
            <a:extLst>
              <a:ext uri="{FF2B5EF4-FFF2-40B4-BE49-F238E27FC236}">
                <a16:creationId xmlns:a16="http://schemas.microsoft.com/office/drawing/2014/main" id="{B95C05FB-4B57-F863-19A4-717143E64B85}"/>
              </a:ext>
            </a:extLst>
          </p:cNvPr>
          <p:cNvSpPr/>
          <p:nvPr/>
        </p:nvSpPr>
        <p:spPr>
          <a:xfrm>
            <a:off x="7502958" y="2918018"/>
            <a:ext cx="2189897" cy="251138"/>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a:extLst>
              <a:ext uri="{FF2B5EF4-FFF2-40B4-BE49-F238E27FC236}">
                <a16:creationId xmlns:a16="http://schemas.microsoft.com/office/drawing/2014/main" id="{120AD754-C5A4-A62A-DCEC-D6B367E75989}"/>
              </a:ext>
            </a:extLst>
          </p:cNvPr>
          <p:cNvSpPr/>
          <p:nvPr/>
        </p:nvSpPr>
        <p:spPr>
          <a:xfrm>
            <a:off x="8106983" y="2332579"/>
            <a:ext cx="2440799" cy="251138"/>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a:extLst>
              <a:ext uri="{FF2B5EF4-FFF2-40B4-BE49-F238E27FC236}">
                <a16:creationId xmlns:a16="http://schemas.microsoft.com/office/drawing/2014/main" id="{102822F8-FA32-D61B-B216-7611AFD14FE1}"/>
              </a:ext>
            </a:extLst>
          </p:cNvPr>
          <p:cNvSpPr/>
          <p:nvPr/>
        </p:nvSpPr>
        <p:spPr>
          <a:xfrm>
            <a:off x="4835959" y="2611360"/>
            <a:ext cx="2440799" cy="251138"/>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Pravokutnik 12">
            <a:extLst>
              <a:ext uri="{FF2B5EF4-FFF2-40B4-BE49-F238E27FC236}">
                <a16:creationId xmlns:a16="http://schemas.microsoft.com/office/drawing/2014/main" id="{18DD0827-5B01-9A19-C478-C01FB06518DA}"/>
              </a:ext>
            </a:extLst>
          </p:cNvPr>
          <p:cNvSpPr/>
          <p:nvPr/>
        </p:nvSpPr>
        <p:spPr>
          <a:xfrm>
            <a:off x="1880886" y="2016629"/>
            <a:ext cx="5247189" cy="260430"/>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a:extLst>
              <a:ext uri="{FF2B5EF4-FFF2-40B4-BE49-F238E27FC236}">
                <a16:creationId xmlns:a16="http://schemas.microsoft.com/office/drawing/2014/main" id="{F670D47D-F35B-ACD4-AD56-EE81D17D0CA2}"/>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ctrTitle"/>
          </p:nvPr>
        </p:nvSpPr>
        <p:spPr/>
        <p:txBody>
          <a:bodyPr vert="horz" lIns="91440" tIns="45720" rIns="91440" bIns="45720" rtlCol="0" anchor="b">
            <a:noAutofit/>
          </a:bodyPr>
          <a:lstStyle/>
          <a:p>
            <a:r>
              <a:rPr lang="hr-HR" sz="4400" dirty="0"/>
              <a:t>Building Bridges Home - </a:t>
            </a:r>
            <a:r>
              <a:rPr lang="hr-HR" sz="4400" err="1"/>
              <a:t>Educational</a:t>
            </a:r>
            <a:r>
              <a:rPr lang="hr-HR" sz="4400" dirty="0"/>
              <a:t> </a:t>
            </a:r>
            <a:r>
              <a:rPr lang="hr-HR" sz="4400" err="1"/>
              <a:t>Strategies</a:t>
            </a:r>
            <a:r>
              <a:rPr lang="hr-HR" sz="4400" dirty="0"/>
              <a:t> for </a:t>
            </a:r>
            <a:r>
              <a:rPr lang="hr-HR" sz="4400" err="1"/>
              <a:t>Attracting</a:t>
            </a:r>
            <a:r>
              <a:rPr lang="hr-HR" sz="4400" dirty="0"/>
              <a:t> </a:t>
            </a:r>
            <a:r>
              <a:rPr lang="hr-HR" sz="4400" err="1"/>
              <a:t>and</a:t>
            </a:r>
            <a:r>
              <a:rPr lang="hr-HR" sz="4400" dirty="0"/>
              <a:t> </a:t>
            </a:r>
            <a:r>
              <a:rPr lang="hr-HR" sz="4400" err="1"/>
              <a:t>Retaining</a:t>
            </a:r>
            <a:r>
              <a:rPr lang="hr-HR" sz="4400" dirty="0"/>
              <a:t> </a:t>
            </a:r>
            <a:r>
              <a:rPr lang="hr-HR" sz="4400" err="1"/>
              <a:t>Returnee</a:t>
            </a:r>
            <a:r>
              <a:rPr lang="hr-HR" sz="4400" dirty="0"/>
              <a:t> </a:t>
            </a:r>
            <a:r>
              <a:rPr lang="hr-HR" sz="4400" err="1"/>
              <a:t>and</a:t>
            </a:r>
            <a:r>
              <a:rPr lang="hr-HR" sz="4400" dirty="0"/>
              <a:t> Migrant </a:t>
            </a:r>
            <a:r>
              <a:rPr lang="hr-HR" sz="4400" err="1"/>
              <a:t>Families</a:t>
            </a:r>
            <a:endParaRPr lang="sr-Latn-RS" sz="4400"/>
          </a:p>
        </p:txBody>
      </p:sp>
      <p:sp>
        <p:nvSpPr>
          <p:cNvPr id="3" name="Podnaslov 2"/>
          <p:cNvSpPr>
            <a:spLocks noGrp="1"/>
          </p:cNvSpPr>
          <p:nvPr>
            <p:ph type="subTitle" idx="1"/>
          </p:nvPr>
        </p:nvSpPr>
        <p:spPr>
          <a:xfrm>
            <a:off x="1524000" y="4085258"/>
            <a:ext cx="9144000" cy="1655762"/>
          </a:xfrm>
        </p:spPr>
        <p:txBody>
          <a:bodyPr vert="horz" lIns="91440" tIns="45720" rIns="91440" bIns="45720" rtlCol="0" anchor="t">
            <a:normAutofit/>
          </a:bodyPr>
          <a:lstStyle/>
          <a:p>
            <a:r>
              <a:rPr lang="hr-HR" dirty="0" err="1"/>
              <a:t>Dr</a:t>
            </a:r>
            <a:r>
              <a:rPr lang="hr-HR" dirty="0"/>
              <a:t> Kristina Posavec, Institute for </a:t>
            </a:r>
            <a:r>
              <a:rPr lang="hr-HR" dirty="0" err="1"/>
              <a:t>Migration</a:t>
            </a:r>
            <a:r>
              <a:rPr lang="hr-HR" dirty="0"/>
              <a:t> </a:t>
            </a:r>
            <a:r>
              <a:rPr lang="hr-HR" dirty="0" err="1"/>
              <a:t>and</a:t>
            </a:r>
            <a:r>
              <a:rPr lang="hr-HR" dirty="0"/>
              <a:t> </a:t>
            </a:r>
            <a:r>
              <a:rPr lang="hr-HR" dirty="0" err="1"/>
              <a:t>Ethnic</a:t>
            </a:r>
            <a:r>
              <a:rPr lang="hr-HR" dirty="0"/>
              <a:t> </a:t>
            </a:r>
            <a:r>
              <a:rPr lang="hr-HR" dirty="0" err="1"/>
              <a:t>Studies</a:t>
            </a:r>
          </a:p>
        </p:txBody>
      </p:sp>
      <p:pic>
        <p:nvPicPr>
          <p:cNvPr id="5" name="Slika 4" descr="Slika na kojoj se prikazuje snimka zaslona, grafika, krug, dizajn&#10;&#10;Opis je automatski generiran">
            <a:extLst>
              <a:ext uri="{FF2B5EF4-FFF2-40B4-BE49-F238E27FC236}">
                <a16:creationId xmlns:a16="http://schemas.microsoft.com/office/drawing/2014/main" id="{D3A72D4D-47E6-2C2E-C82C-78019692F600}"/>
              </a:ext>
            </a:extLst>
          </p:cNvPr>
          <p:cNvPicPr>
            <a:picLocks noChangeAspect="1"/>
          </p:cNvPicPr>
          <p:nvPr/>
        </p:nvPicPr>
        <p:blipFill>
          <a:blip r:embed="rId2"/>
          <a:stretch>
            <a:fillRect/>
          </a:stretch>
        </p:blipFill>
        <p:spPr>
          <a:xfrm>
            <a:off x="1029629" y="5271552"/>
            <a:ext cx="3782122" cy="1886415"/>
          </a:xfrm>
          <a:prstGeom prst="rect">
            <a:avLst/>
          </a:prstGeom>
        </p:spPr>
      </p:pic>
    </p:spTree>
    <p:extLst>
      <p:ext uri="{BB962C8B-B14F-4D97-AF65-F5344CB8AC3E}">
        <p14:creationId xmlns:p14="http://schemas.microsoft.com/office/powerpoint/2010/main" val="41471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Pravokutnik 21">
            <a:extLst>
              <a:ext uri="{FF2B5EF4-FFF2-40B4-BE49-F238E27FC236}">
                <a16:creationId xmlns:a16="http://schemas.microsoft.com/office/drawing/2014/main" id="{1162D2B3-649A-FD57-957B-1C94D67D2AFA}"/>
              </a:ext>
            </a:extLst>
          </p:cNvPr>
          <p:cNvSpPr/>
          <p:nvPr/>
        </p:nvSpPr>
        <p:spPr>
          <a:xfrm>
            <a:off x="4341665" y="5288529"/>
            <a:ext cx="6878320" cy="1350537"/>
          </a:xfrm>
          <a:prstGeom prst="rect">
            <a:avLst/>
          </a:prstGeom>
          <a:solidFill>
            <a:srgbClr val="7BD4D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Facilitating cultural exchange programs where children from the diaspora spend time in Croatian and Slovenian schools, experiencing firsthand the educational environment and fostering a sense of belonging.</a:t>
            </a:r>
            <a:endParaRPr lang="en-US" sz="1200" dirty="0"/>
          </a:p>
        </p:txBody>
      </p:sp>
      <p:sp>
        <p:nvSpPr>
          <p:cNvPr id="24" name="Pravokutnik 23">
            <a:extLst>
              <a:ext uri="{FF2B5EF4-FFF2-40B4-BE49-F238E27FC236}">
                <a16:creationId xmlns:a16="http://schemas.microsoft.com/office/drawing/2014/main" id="{044339E6-FEAB-24CD-CD5E-822BC05BE371}"/>
              </a:ext>
            </a:extLst>
          </p:cNvPr>
          <p:cNvSpPr/>
          <p:nvPr/>
        </p:nvSpPr>
        <p:spPr>
          <a:xfrm>
            <a:off x="2319947" y="5289025"/>
            <a:ext cx="2026054" cy="1348678"/>
          </a:xfrm>
          <a:prstGeom prst="rect">
            <a:avLst/>
          </a:prstGeom>
          <a:solidFill>
            <a:srgbClr val="E0F4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err="1">
                <a:solidFill>
                  <a:srgbClr val="7BD4D2"/>
                </a:solidFill>
                <a:latin typeface="Calibri"/>
                <a:ea typeface="Calibri"/>
                <a:cs typeface="Calibri"/>
              </a:rPr>
              <a:t>Cultural</a:t>
            </a:r>
            <a:r>
              <a:rPr lang="hr-HR" sz="1600" b="1" dirty="0">
                <a:solidFill>
                  <a:srgbClr val="7BD4D2"/>
                </a:solidFill>
                <a:latin typeface="Calibri"/>
                <a:ea typeface="Calibri"/>
                <a:cs typeface="Calibri"/>
              </a:rPr>
              <a:t> Exchange </a:t>
            </a:r>
            <a:r>
              <a:rPr lang="hr-HR" sz="1600" b="1" dirty="0" err="1">
                <a:solidFill>
                  <a:srgbClr val="7BD4D2"/>
                </a:solidFill>
                <a:latin typeface="Calibri"/>
                <a:ea typeface="Calibri"/>
                <a:cs typeface="Calibri"/>
              </a:rPr>
              <a:t>Initiatives</a:t>
            </a:r>
            <a:endParaRPr lang="sr-Latn-RS" dirty="0" err="1"/>
          </a:p>
        </p:txBody>
      </p:sp>
      <p:sp>
        <p:nvSpPr>
          <p:cNvPr id="31" name="Pravokutnik 30">
            <a:extLst>
              <a:ext uri="{FF2B5EF4-FFF2-40B4-BE49-F238E27FC236}">
                <a16:creationId xmlns:a16="http://schemas.microsoft.com/office/drawing/2014/main" id="{21795CD6-3963-76CE-C7EF-B5007C301A49}"/>
              </a:ext>
            </a:extLst>
          </p:cNvPr>
          <p:cNvSpPr/>
          <p:nvPr/>
        </p:nvSpPr>
        <p:spPr>
          <a:xfrm>
            <a:off x="5447495" y="3708772"/>
            <a:ext cx="5772491" cy="1350537"/>
          </a:xfrm>
          <a:prstGeom prst="rect">
            <a:avLst/>
          </a:prstGeom>
          <a:solidFill>
            <a:srgbClr val="4AB2B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FFFFFF"/>
                </a:solidFill>
                <a:latin typeface="Aptos"/>
              </a:rPr>
              <a:t>Organizing international educational fairs in regions with significant Croatian and Slovenian populations abroad to inform families about the educational opportunities back home.</a:t>
            </a:r>
            <a:endParaRPr lang="sr-Latn-RS" dirty="0"/>
          </a:p>
        </p:txBody>
      </p:sp>
      <p:sp>
        <p:nvSpPr>
          <p:cNvPr id="35" name="Pravokutnik 34">
            <a:extLst>
              <a:ext uri="{FF2B5EF4-FFF2-40B4-BE49-F238E27FC236}">
                <a16:creationId xmlns:a16="http://schemas.microsoft.com/office/drawing/2014/main" id="{7046FCE2-BBCE-5793-46EF-D72C527DC5C1}"/>
              </a:ext>
            </a:extLst>
          </p:cNvPr>
          <p:cNvSpPr/>
          <p:nvPr/>
        </p:nvSpPr>
        <p:spPr>
          <a:xfrm>
            <a:off x="3425776" y="3709269"/>
            <a:ext cx="2026054" cy="1348678"/>
          </a:xfrm>
          <a:prstGeom prst="rect">
            <a:avLst/>
          </a:prstGeom>
          <a:solidFill>
            <a:srgbClr val="D3F1F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err="1">
                <a:solidFill>
                  <a:srgbClr val="4AB2B5"/>
                </a:solidFill>
                <a:latin typeface="Calibri"/>
                <a:ea typeface="Calibri"/>
                <a:cs typeface="Calibri"/>
              </a:rPr>
              <a:t>Educational</a:t>
            </a:r>
            <a:r>
              <a:rPr lang="hr-HR" sz="1600" b="1" dirty="0">
                <a:solidFill>
                  <a:srgbClr val="4AB2B5"/>
                </a:solidFill>
                <a:latin typeface="Calibri"/>
                <a:ea typeface="Calibri"/>
                <a:cs typeface="Calibri"/>
              </a:rPr>
              <a:t> </a:t>
            </a:r>
            <a:r>
              <a:rPr lang="hr-HR" sz="1600" b="1" dirty="0" err="1">
                <a:solidFill>
                  <a:srgbClr val="4AB2B5"/>
                </a:solidFill>
                <a:latin typeface="Calibri"/>
                <a:ea typeface="Calibri"/>
                <a:cs typeface="Calibri"/>
              </a:rPr>
              <a:t>Fairs</a:t>
            </a:r>
            <a:endParaRPr lang="sr-Latn-RS" dirty="0" err="1"/>
          </a:p>
        </p:txBody>
      </p:sp>
      <p:sp>
        <p:nvSpPr>
          <p:cNvPr id="37" name="Pravokutnik 36">
            <a:extLst>
              <a:ext uri="{FF2B5EF4-FFF2-40B4-BE49-F238E27FC236}">
                <a16:creationId xmlns:a16="http://schemas.microsoft.com/office/drawing/2014/main" id="{C16C4A10-D634-B86B-A63C-315FA7D3FCF8}"/>
              </a:ext>
            </a:extLst>
          </p:cNvPr>
          <p:cNvSpPr/>
          <p:nvPr/>
        </p:nvSpPr>
        <p:spPr>
          <a:xfrm>
            <a:off x="6460396" y="2138310"/>
            <a:ext cx="4759588" cy="1350536"/>
          </a:xfrm>
          <a:prstGeom prst="rect">
            <a:avLst/>
          </a:prstGeom>
          <a:solidFill>
            <a:srgbClr val="37C9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Partnering with Croatian and Slovenian diaspora organizations to spread awareness about the benefits of returning and the support available for reintegration.</a:t>
            </a:r>
            <a:endParaRPr lang="en-US" sz="1200" dirty="0"/>
          </a:p>
        </p:txBody>
      </p:sp>
      <p:sp>
        <p:nvSpPr>
          <p:cNvPr id="39" name="Pravokutnik 38">
            <a:extLst>
              <a:ext uri="{FF2B5EF4-FFF2-40B4-BE49-F238E27FC236}">
                <a16:creationId xmlns:a16="http://schemas.microsoft.com/office/drawing/2014/main" id="{95CD8665-F154-03DE-5BCE-9F0522B903BD}"/>
              </a:ext>
            </a:extLst>
          </p:cNvPr>
          <p:cNvSpPr/>
          <p:nvPr/>
        </p:nvSpPr>
        <p:spPr>
          <a:xfrm>
            <a:off x="4438678" y="2129511"/>
            <a:ext cx="2026054" cy="1348678"/>
          </a:xfrm>
          <a:prstGeom prst="rect">
            <a:avLst/>
          </a:prstGeom>
          <a:solidFill>
            <a:srgbClr val="D4F2F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err="1">
                <a:solidFill>
                  <a:srgbClr val="37C9F0"/>
                </a:solidFill>
                <a:latin typeface="Calibri"/>
                <a:ea typeface="Calibri"/>
                <a:cs typeface="Calibri"/>
              </a:rPr>
              <a:t>Collaborations</a:t>
            </a:r>
            <a:r>
              <a:rPr lang="hr-HR" sz="1600" b="1" dirty="0">
                <a:solidFill>
                  <a:srgbClr val="37C9F0"/>
                </a:solidFill>
                <a:latin typeface="Calibri"/>
                <a:ea typeface="Calibri"/>
                <a:cs typeface="Calibri"/>
              </a:rPr>
              <a:t> </a:t>
            </a:r>
            <a:r>
              <a:rPr lang="hr-HR" sz="1600" b="1" dirty="0" err="1">
                <a:solidFill>
                  <a:srgbClr val="37C9F0"/>
                </a:solidFill>
                <a:latin typeface="Calibri"/>
                <a:ea typeface="Calibri"/>
                <a:cs typeface="Calibri"/>
              </a:rPr>
              <a:t>with</a:t>
            </a:r>
            <a:r>
              <a:rPr lang="hr-HR" sz="1600" b="1" dirty="0">
                <a:solidFill>
                  <a:srgbClr val="37C9F0"/>
                </a:solidFill>
                <a:latin typeface="Calibri"/>
                <a:ea typeface="Calibri"/>
                <a:cs typeface="Calibri"/>
              </a:rPr>
              <a:t> </a:t>
            </a:r>
            <a:r>
              <a:rPr lang="hr-HR" sz="1600" b="1" dirty="0" err="1">
                <a:solidFill>
                  <a:srgbClr val="37C9F0"/>
                </a:solidFill>
                <a:latin typeface="Calibri"/>
                <a:ea typeface="Calibri"/>
                <a:cs typeface="Calibri"/>
              </a:rPr>
              <a:t>Diaspora</a:t>
            </a:r>
            <a:r>
              <a:rPr lang="hr-HR" sz="1600" b="1" dirty="0">
                <a:solidFill>
                  <a:srgbClr val="37C9F0"/>
                </a:solidFill>
                <a:latin typeface="Calibri"/>
                <a:ea typeface="Calibri"/>
                <a:cs typeface="Calibri"/>
              </a:rPr>
              <a:t> </a:t>
            </a:r>
            <a:r>
              <a:rPr lang="hr-HR" sz="1600" b="1" dirty="0" err="1">
                <a:solidFill>
                  <a:srgbClr val="37C9F0"/>
                </a:solidFill>
                <a:latin typeface="Calibri"/>
                <a:ea typeface="Calibri"/>
                <a:cs typeface="Calibri"/>
              </a:rPr>
              <a:t>Organizations</a:t>
            </a:r>
            <a:endParaRPr lang="sr-Latn-RS" dirty="0" err="1"/>
          </a:p>
        </p:txBody>
      </p:sp>
      <p:sp>
        <p:nvSpPr>
          <p:cNvPr id="41" name="Pravokutnik 40">
            <a:extLst>
              <a:ext uri="{FF2B5EF4-FFF2-40B4-BE49-F238E27FC236}">
                <a16:creationId xmlns:a16="http://schemas.microsoft.com/office/drawing/2014/main" id="{66F243B8-16B3-6658-6ACC-0574C1AC718D}"/>
              </a:ext>
            </a:extLst>
          </p:cNvPr>
          <p:cNvSpPr/>
          <p:nvPr/>
        </p:nvSpPr>
        <p:spPr>
          <a:xfrm>
            <a:off x="7148055" y="605017"/>
            <a:ext cx="4071930" cy="1350536"/>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Leveraging VR to offer virtual tours of our schools and communities. This allows potential returnee families to explore the environment in an immersive way, building a connection before they even arrive. AR can also be used to provide interactive experiences that showcase local culture, history, and educational offerings, making the prospect of returning more tangible and appealing.</a:t>
            </a:r>
            <a:endParaRPr lang="en-US" sz="1200" dirty="0"/>
          </a:p>
        </p:txBody>
      </p:sp>
      <p:sp>
        <p:nvSpPr>
          <p:cNvPr id="43" name="Pravokutnik 42">
            <a:extLst>
              <a:ext uri="{FF2B5EF4-FFF2-40B4-BE49-F238E27FC236}">
                <a16:creationId xmlns:a16="http://schemas.microsoft.com/office/drawing/2014/main" id="{C9F705D8-AAC0-8F3E-7652-DE29ED111D5E}"/>
              </a:ext>
            </a:extLst>
          </p:cNvPr>
          <p:cNvSpPr/>
          <p:nvPr/>
        </p:nvSpPr>
        <p:spPr>
          <a:xfrm>
            <a:off x="5144923" y="605512"/>
            <a:ext cx="2007469" cy="1348678"/>
          </a:xfrm>
          <a:prstGeom prst="rect">
            <a:avLst/>
          </a:prstGeom>
          <a:solidFill>
            <a:srgbClr val="CFE4F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err="1">
                <a:solidFill>
                  <a:srgbClr val="2C91D5"/>
                </a:solidFill>
                <a:latin typeface="Calibri"/>
                <a:ea typeface="Calibri"/>
                <a:cs typeface="Calibri"/>
              </a:rPr>
              <a:t>Harnessing</a:t>
            </a:r>
            <a:r>
              <a:rPr lang="hr-HR" sz="1600" b="1" dirty="0">
                <a:solidFill>
                  <a:srgbClr val="2C91D5"/>
                </a:solidFill>
                <a:latin typeface="Calibri"/>
                <a:ea typeface="Calibri"/>
                <a:cs typeface="Calibri"/>
              </a:rPr>
              <a:t> Technology for </a:t>
            </a:r>
            <a:r>
              <a:rPr lang="hr-HR" sz="1600" b="1" dirty="0" err="1">
                <a:solidFill>
                  <a:srgbClr val="2C91D5"/>
                </a:solidFill>
                <a:latin typeface="Calibri"/>
                <a:ea typeface="Calibri"/>
                <a:cs typeface="Calibri"/>
              </a:rPr>
              <a:t>Outreach</a:t>
            </a:r>
            <a:endParaRPr lang="sr-Latn-RS" dirty="0" err="1"/>
          </a:p>
        </p:txBody>
      </p:sp>
      <p:sp>
        <p:nvSpPr>
          <p:cNvPr id="4" name="Pravokutnik 3">
            <a:extLst>
              <a:ext uri="{FF2B5EF4-FFF2-40B4-BE49-F238E27FC236}">
                <a16:creationId xmlns:a16="http://schemas.microsoft.com/office/drawing/2014/main" id="{E0812454-87A7-98AD-9730-BF9D9334DBAD}"/>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392267D0-56AC-6E85-15FB-A8A7A1B88F5D}"/>
              </a:ext>
            </a:extLst>
          </p:cNvPr>
          <p:cNvSpPr>
            <a:spLocks noGrp="1"/>
          </p:cNvSpPr>
          <p:nvPr>
            <p:ph type="title"/>
          </p:nvPr>
        </p:nvSpPr>
        <p:spPr>
          <a:xfrm>
            <a:off x="550127" y="774004"/>
            <a:ext cx="3611137" cy="2161905"/>
          </a:xfrm>
          <a:solidFill>
            <a:schemeClr val="bg1"/>
          </a:solidFill>
        </p:spPr>
        <p:txBody>
          <a:bodyPr>
            <a:normAutofit/>
          </a:bodyPr>
          <a:lstStyle/>
          <a:p>
            <a:r>
              <a:rPr lang="hr-HR" dirty="0" err="1"/>
              <a:t>Programs</a:t>
            </a:r>
            <a:r>
              <a:rPr lang="hr-HR" dirty="0"/>
              <a:t> for </a:t>
            </a:r>
            <a:r>
              <a:rPr lang="hr-HR" dirty="0" err="1"/>
              <a:t>Attracting</a:t>
            </a:r>
            <a:r>
              <a:rPr lang="hr-HR" dirty="0"/>
              <a:t> </a:t>
            </a:r>
            <a:r>
              <a:rPr lang="hr-HR" dirty="0" err="1"/>
              <a:t>Returnees</a:t>
            </a:r>
            <a:endParaRPr lang="sr-Latn-RS" dirty="0" err="1"/>
          </a:p>
        </p:txBody>
      </p:sp>
      <p:sp>
        <p:nvSpPr>
          <p:cNvPr id="5" name="Pravokutnik 4">
            <a:extLst>
              <a:ext uri="{FF2B5EF4-FFF2-40B4-BE49-F238E27FC236}">
                <a16:creationId xmlns:a16="http://schemas.microsoft.com/office/drawing/2014/main" id="{8D4CE553-B0FB-8823-0C7D-EBFA48382FCA}"/>
              </a:ext>
            </a:extLst>
          </p:cNvPr>
          <p:cNvSpPr/>
          <p:nvPr/>
        </p:nvSpPr>
        <p:spPr>
          <a:xfrm>
            <a:off x="2110968" y="5286125"/>
            <a:ext cx="173973" cy="1347202"/>
          </a:xfrm>
          <a:prstGeom prst="rect">
            <a:avLst/>
          </a:prstGeom>
          <a:solidFill>
            <a:srgbClr val="7BD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a:extLst>
              <a:ext uri="{FF2B5EF4-FFF2-40B4-BE49-F238E27FC236}">
                <a16:creationId xmlns:a16="http://schemas.microsoft.com/office/drawing/2014/main" id="{B398B662-E907-2246-A386-5432940CCFB0}"/>
              </a:ext>
            </a:extLst>
          </p:cNvPr>
          <p:cNvSpPr/>
          <p:nvPr/>
        </p:nvSpPr>
        <p:spPr>
          <a:xfrm>
            <a:off x="3208247" y="3711324"/>
            <a:ext cx="173973" cy="1347202"/>
          </a:xfrm>
          <a:prstGeom prst="rect">
            <a:avLst/>
          </a:prstGeom>
          <a:solidFill>
            <a:srgbClr val="4AB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a:extLst>
              <a:ext uri="{FF2B5EF4-FFF2-40B4-BE49-F238E27FC236}">
                <a16:creationId xmlns:a16="http://schemas.microsoft.com/office/drawing/2014/main" id="{17FCA8C3-8F38-1BB1-6E03-078FA9089D41}"/>
              </a:ext>
            </a:extLst>
          </p:cNvPr>
          <p:cNvSpPr/>
          <p:nvPr/>
        </p:nvSpPr>
        <p:spPr>
          <a:xfrm>
            <a:off x="4224246" y="2116204"/>
            <a:ext cx="173973" cy="1347202"/>
          </a:xfrm>
          <a:prstGeom prst="rect">
            <a:avLst/>
          </a:prstGeom>
          <a:solidFill>
            <a:srgbClr val="37C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a:extLst>
              <a:ext uri="{FF2B5EF4-FFF2-40B4-BE49-F238E27FC236}">
                <a16:creationId xmlns:a16="http://schemas.microsoft.com/office/drawing/2014/main" id="{10E0E7FA-7A91-5AE7-8C6B-D30DDBDF7EFE}"/>
              </a:ext>
            </a:extLst>
          </p:cNvPr>
          <p:cNvSpPr/>
          <p:nvPr/>
        </p:nvSpPr>
        <p:spPr>
          <a:xfrm>
            <a:off x="4935446" y="602364"/>
            <a:ext cx="173973" cy="1347202"/>
          </a:xfrm>
          <a:prstGeom prst="rect">
            <a:avLst/>
          </a:prstGeom>
          <a:solidFill>
            <a:srgbClr val="7BD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89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C921520C-398A-0A09-8454-E70338AECB83}"/>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C7BB3064-E633-F191-9316-55371ECF925B}"/>
              </a:ext>
            </a:extLst>
          </p:cNvPr>
          <p:cNvSpPr>
            <a:spLocks noGrp="1"/>
          </p:cNvSpPr>
          <p:nvPr>
            <p:ph type="title"/>
          </p:nvPr>
        </p:nvSpPr>
        <p:spPr>
          <a:xfrm>
            <a:off x="382859" y="718247"/>
            <a:ext cx="9261088" cy="898101"/>
          </a:xfrm>
          <a:solidFill>
            <a:schemeClr val="bg1"/>
          </a:solidFill>
          <a:ln w="57150">
            <a:solidFill>
              <a:schemeClr val="bg1"/>
            </a:solidFill>
          </a:ln>
        </p:spPr>
        <p:txBody>
          <a:bodyPr/>
          <a:lstStyle/>
          <a:p>
            <a:r>
              <a:rPr lang="hr-HR" dirty="0" err="1"/>
              <a:t>Integration</a:t>
            </a:r>
            <a:r>
              <a:rPr lang="hr-HR" dirty="0"/>
              <a:t> </a:t>
            </a:r>
            <a:r>
              <a:rPr lang="hr-HR" dirty="0" err="1"/>
              <a:t>Strategies</a:t>
            </a:r>
            <a:endParaRPr lang="sr-Latn-RS" dirty="0" err="1"/>
          </a:p>
        </p:txBody>
      </p:sp>
      <p:sp>
        <p:nvSpPr>
          <p:cNvPr id="9" name="Pravokutnik 8">
            <a:extLst>
              <a:ext uri="{FF2B5EF4-FFF2-40B4-BE49-F238E27FC236}">
                <a16:creationId xmlns:a16="http://schemas.microsoft.com/office/drawing/2014/main" id="{10D6CEDB-45F9-EC09-293F-7E1BB54716F1}"/>
              </a:ext>
            </a:extLst>
          </p:cNvPr>
          <p:cNvSpPr/>
          <p:nvPr/>
        </p:nvSpPr>
        <p:spPr>
          <a:xfrm>
            <a:off x="2780494" y="2909602"/>
            <a:ext cx="2027540" cy="3171902"/>
          </a:xfrm>
          <a:prstGeom prst="rect">
            <a:avLst/>
          </a:prstGeom>
          <a:solidFill>
            <a:srgbClr val="4AB2B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FFFFFF"/>
                </a:solidFill>
                <a:latin typeface="Aptos"/>
              </a:rPr>
              <a:t>Teachers and school staff must be equipped with the skills and knowledge to support students from diverse backgrounds. This includes understanding the unique challenges faced by returnee children and being sensitive to their experiences.</a:t>
            </a:r>
            <a:endParaRPr lang="en-US" sz="1200" dirty="0">
              <a:solidFill>
                <a:srgbClr val="FFFFFF"/>
              </a:solidFill>
            </a:endParaRPr>
          </a:p>
        </p:txBody>
      </p:sp>
      <p:sp>
        <p:nvSpPr>
          <p:cNvPr id="10" name="Pravokutnik 9">
            <a:extLst>
              <a:ext uri="{FF2B5EF4-FFF2-40B4-BE49-F238E27FC236}">
                <a16:creationId xmlns:a16="http://schemas.microsoft.com/office/drawing/2014/main" id="{A66959A5-784A-0E6C-C29F-A5728ED8A61C}"/>
              </a:ext>
            </a:extLst>
          </p:cNvPr>
          <p:cNvSpPr/>
          <p:nvPr/>
        </p:nvSpPr>
        <p:spPr>
          <a:xfrm>
            <a:off x="2784581" y="2333952"/>
            <a:ext cx="2026054" cy="540215"/>
          </a:xfrm>
          <a:prstGeom prst="rect">
            <a:avLst/>
          </a:prstGeom>
          <a:solidFill>
            <a:srgbClr val="D3F1F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err="1">
                <a:solidFill>
                  <a:srgbClr val="4AB2B5"/>
                </a:solidFill>
                <a:latin typeface="Calibri"/>
                <a:ea typeface="Calibri"/>
                <a:cs typeface="Calibri"/>
              </a:rPr>
              <a:t>Cultural</a:t>
            </a:r>
            <a:r>
              <a:rPr lang="hr-HR" sz="1600" b="1" dirty="0">
                <a:solidFill>
                  <a:srgbClr val="4AB2B5"/>
                </a:solidFill>
                <a:latin typeface="Calibri"/>
                <a:ea typeface="Calibri"/>
                <a:cs typeface="Calibri"/>
              </a:rPr>
              <a:t> </a:t>
            </a:r>
            <a:r>
              <a:rPr lang="hr-HR" sz="1600" b="1" err="1">
                <a:solidFill>
                  <a:srgbClr val="4AB2B5"/>
                </a:solidFill>
                <a:latin typeface="Calibri"/>
                <a:ea typeface="Calibri"/>
                <a:cs typeface="Calibri"/>
              </a:rPr>
              <a:t>Competency</a:t>
            </a:r>
            <a:r>
              <a:rPr lang="hr-HR" sz="1600" b="1" dirty="0">
                <a:solidFill>
                  <a:srgbClr val="4AB2B5"/>
                </a:solidFill>
                <a:latin typeface="Calibri"/>
                <a:ea typeface="Calibri"/>
                <a:cs typeface="Calibri"/>
              </a:rPr>
              <a:t> Training for </a:t>
            </a:r>
            <a:r>
              <a:rPr lang="hr-HR" sz="1600" b="1" err="1">
                <a:solidFill>
                  <a:srgbClr val="4AB2B5"/>
                </a:solidFill>
                <a:latin typeface="Calibri"/>
                <a:ea typeface="Calibri"/>
                <a:cs typeface="Calibri"/>
              </a:rPr>
              <a:t>Educators</a:t>
            </a:r>
            <a:endParaRPr lang="hr-HR" sz="1600" b="1">
              <a:solidFill>
                <a:srgbClr val="4AB2B5"/>
              </a:solidFill>
              <a:latin typeface="Calibri"/>
              <a:ea typeface="Calibri"/>
              <a:cs typeface="Calibri"/>
            </a:endParaRPr>
          </a:p>
        </p:txBody>
      </p:sp>
      <p:sp>
        <p:nvSpPr>
          <p:cNvPr id="11" name="Pravokutnik 10">
            <a:extLst>
              <a:ext uri="{FF2B5EF4-FFF2-40B4-BE49-F238E27FC236}">
                <a16:creationId xmlns:a16="http://schemas.microsoft.com/office/drawing/2014/main" id="{54E22143-C558-D818-A4A0-D36ABCAB2E14}"/>
              </a:ext>
            </a:extLst>
          </p:cNvPr>
          <p:cNvSpPr/>
          <p:nvPr/>
        </p:nvSpPr>
        <p:spPr>
          <a:xfrm>
            <a:off x="5010737" y="2909602"/>
            <a:ext cx="2027540" cy="3171901"/>
          </a:xfrm>
          <a:prstGeom prst="rect">
            <a:avLst/>
          </a:prstGeom>
          <a:solidFill>
            <a:srgbClr val="37C9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The curriculum should reflect the diverse histories and cultures of Croatian and Slovenian communities, both within the country and in the diaspora. This not only validates the experiences of returnee students but enriches the educational experience for all.</a:t>
            </a:r>
            <a:endParaRPr lang="en-US" sz="1200" dirty="0"/>
          </a:p>
        </p:txBody>
      </p:sp>
      <p:sp>
        <p:nvSpPr>
          <p:cNvPr id="12" name="Pravokutnik 11">
            <a:extLst>
              <a:ext uri="{FF2B5EF4-FFF2-40B4-BE49-F238E27FC236}">
                <a16:creationId xmlns:a16="http://schemas.microsoft.com/office/drawing/2014/main" id="{2F2C2B92-8C65-2301-E41A-BEC010D90D72}"/>
              </a:ext>
            </a:extLst>
          </p:cNvPr>
          <p:cNvSpPr/>
          <p:nvPr/>
        </p:nvSpPr>
        <p:spPr>
          <a:xfrm>
            <a:off x="5014824" y="2333951"/>
            <a:ext cx="2026054" cy="540215"/>
          </a:xfrm>
          <a:prstGeom prst="rect">
            <a:avLst/>
          </a:prstGeom>
          <a:solidFill>
            <a:srgbClr val="D4F2F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err="1">
                <a:solidFill>
                  <a:srgbClr val="37C9F0"/>
                </a:solidFill>
                <a:latin typeface="Calibri"/>
                <a:ea typeface="Calibri"/>
                <a:cs typeface="Calibri"/>
              </a:rPr>
              <a:t>Inclusive</a:t>
            </a:r>
            <a:r>
              <a:rPr lang="hr-HR" sz="1600" b="1" dirty="0">
                <a:solidFill>
                  <a:srgbClr val="37C9F0"/>
                </a:solidFill>
                <a:latin typeface="Calibri"/>
                <a:ea typeface="Calibri"/>
                <a:cs typeface="Calibri"/>
              </a:rPr>
              <a:t> </a:t>
            </a:r>
            <a:r>
              <a:rPr lang="hr-HR" sz="1600" b="1" err="1">
                <a:solidFill>
                  <a:srgbClr val="37C9F0"/>
                </a:solidFill>
                <a:latin typeface="Calibri"/>
                <a:ea typeface="Calibri"/>
                <a:cs typeface="Calibri"/>
              </a:rPr>
              <a:t>Curriculum</a:t>
            </a:r>
            <a:r>
              <a:rPr lang="hr-HR" sz="1600" b="1" dirty="0">
                <a:solidFill>
                  <a:srgbClr val="37C9F0"/>
                </a:solidFill>
                <a:latin typeface="Calibri"/>
                <a:ea typeface="Calibri"/>
                <a:cs typeface="Calibri"/>
              </a:rPr>
              <a:t> Development</a:t>
            </a:r>
          </a:p>
        </p:txBody>
      </p:sp>
      <p:sp>
        <p:nvSpPr>
          <p:cNvPr id="4" name="Pravokutnik 3">
            <a:extLst>
              <a:ext uri="{FF2B5EF4-FFF2-40B4-BE49-F238E27FC236}">
                <a16:creationId xmlns:a16="http://schemas.microsoft.com/office/drawing/2014/main" id="{7AA49366-13B5-512C-C619-34C664CDA894}"/>
              </a:ext>
            </a:extLst>
          </p:cNvPr>
          <p:cNvSpPr/>
          <p:nvPr/>
        </p:nvSpPr>
        <p:spPr>
          <a:xfrm>
            <a:off x="386529" y="1992280"/>
            <a:ext cx="949264" cy="4359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Pravokutnik 12">
            <a:extLst>
              <a:ext uri="{FF2B5EF4-FFF2-40B4-BE49-F238E27FC236}">
                <a16:creationId xmlns:a16="http://schemas.microsoft.com/office/drawing/2014/main" id="{8F019003-A09C-B919-392E-531EFE1728CE}"/>
              </a:ext>
            </a:extLst>
          </p:cNvPr>
          <p:cNvSpPr/>
          <p:nvPr/>
        </p:nvSpPr>
        <p:spPr>
          <a:xfrm>
            <a:off x="7240982" y="2909602"/>
            <a:ext cx="2027540" cy="3171901"/>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AI tools can be used to create personalized learning experiences for returnee students, catering to their specific educational needs and helping them bridge any gaps in their knowledge. AI-driven platforms can also assist in language learning, providing tailored lessons that adapt to the student’s progress, thus facilitating quicker and more effective integration.</a:t>
            </a:r>
            <a:endParaRPr lang="sr-Latn-RS" dirty="0"/>
          </a:p>
        </p:txBody>
      </p:sp>
      <p:sp>
        <p:nvSpPr>
          <p:cNvPr id="14" name="Pravokutnik 13">
            <a:extLst>
              <a:ext uri="{FF2B5EF4-FFF2-40B4-BE49-F238E27FC236}">
                <a16:creationId xmlns:a16="http://schemas.microsoft.com/office/drawing/2014/main" id="{16FF5346-2C1F-F7F2-A33A-E6670D4BF9EF}"/>
              </a:ext>
            </a:extLst>
          </p:cNvPr>
          <p:cNvSpPr/>
          <p:nvPr/>
        </p:nvSpPr>
        <p:spPr>
          <a:xfrm>
            <a:off x="7245069" y="2333951"/>
            <a:ext cx="2026054" cy="540215"/>
          </a:xfrm>
          <a:prstGeom prst="rect">
            <a:avLst/>
          </a:prstGeom>
          <a:solidFill>
            <a:srgbClr val="CFE4F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err="1">
                <a:solidFill>
                  <a:srgbClr val="2C91D5"/>
                </a:solidFill>
                <a:latin typeface="Calibri"/>
                <a:ea typeface="Calibri"/>
                <a:cs typeface="Calibri"/>
              </a:rPr>
              <a:t>Utilizing</a:t>
            </a:r>
            <a:r>
              <a:rPr lang="hr-HR" sz="1600" b="1" dirty="0">
                <a:solidFill>
                  <a:srgbClr val="2C91D5"/>
                </a:solidFill>
                <a:latin typeface="Calibri"/>
                <a:ea typeface="Calibri"/>
                <a:cs typeface="Calibri"/>
              </a:rPr>
              <a:t> AI for </a:t>
            </a:r>
            <a:r>
              <a:rPr lang="hr-HR" sz="1600" b="1" err="1">
                <a:solidFill>
                  <a:srgbClr val="2C91D5"/>
                </a:solidFill>
                <a:latin typeface="Calibri"/>
                <a:ea typeface="Calibri"/>
                <a:cs typeface="Calibri"/>
              </a:rPr>
              <a:t>Personalized</a:t>
            </a:r>
            <a:r>
              <a:rPr lang="hr-HR" sz="1600" b="1" dirty="0">
                <a:solidFill>
                  <a:srgbClr val="2C91D5"/>
                </a:solidFill>
                <a:latin typeface="Calibri"/>
                <a:ea typeface="Calibri"/>
                <a:cs typeface="Calibri"/>
              </a:rPr>
              <a:t> </a:t>
            </a:r>
            <a:r>
              <a:rPr lang="hr-HR" sz="1600" b="1" err="1">
                <a:solidFill>
                  <a:srgbClr val="2C91D5"/>
                </a:solidFill>
                <a:latin typeface="Calibri"/>
                <a:ea typeface="Calibri"/>
                <a:cs typeface="Calibri"/>
              </a:rPr>
              <a:t>Learning</a:t>
            </a:r>
            <a:endParaRPr lang="sr-Latn-RS" err="1">
              <a:solidFill>
                <a:srgbClr val="2C91D5"/>
              </a:solidFill>
            </a:endParaRPr>
          </a:p>
        </p:txBody>
      </p:sp>
      <p:sp>
        <p:nvSpPr>
          <p:cNvPr id="17" name="Pravokutnik 16">
            <a:extLst>
              <a:ext uri="{FF2B5EF4-FFF2-40B4-BE49-F238E27FC236}">
                <a16:creationId xmlns:a16="http://schemas.microsoft.com/office/drawing/2014/main" id="{FEFCCEE5-45C5-87D3-D503-3619A02DF913}"/>
              </a:ext>
            </a:extLst>
          </p:cNvPr>
          <p:cNvSpPr/>
          <p:nvPr/>
        </p:nvSpPr>
        <p:spPr>
          <a:xfrm>
            <a:off x="9452639" y="2928187"/>
            <a:ext cx="2027540" cy="3171902"/>
          </a:xfrm>
          <a:prstGeom prst="rect">
            <a:avLst/>
          </a:prstGeom>
          <a:solidFill>
            <a:srgbClr val="14538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Creating virtual peer networks using social platforms and communication tools can help returnee students connect with others who share similar experiences, both within Croatia and Slovenia and across the diaspora. These networks can provide support, encourage cultural exchange, and foster a sense of belonging.</a:t>
            </a:r>
            <a:endParaRPr lang="en-US" sz="1200" dirty="0"/>
          </a:p>
        </p:txBody>
      </p:sp>
      <p:sp>
        <p:nvSpPr>
          <p:cNvPr id="18" name="Pravokutnik 17">
            <a:extLst>
              <a:ext uri="{FF2B5EF4-FFF2-40B4-BE49-F238E27FC236}">
                <a16:creationId xmlns:a16="http://schemas.microsoft.com/office/drawing/2014/main" id="{CF76DBEF-9DD6-7753-D04B-471BDAF1C883}"/>
              </a:ext>
            </a:extLst>
          </p:cNvPr>
          <p:cNvSpPr/>
          <p:nvPr/>
        </p:nvSpPr>
        <p:spPr>
          <a:xfrm>
            <a:off x="9456726" y="2352536"/>
            <a:ext cx="2026054" cy="540215"/>
          </a:xfrm>
          <a:prstGeom prst="rect">
            <a:avLst/>
          </a:prstGeom>
          <a:solidFill>
            <a:srgbClr val="C8D4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err="1">
                <a:solidFill>
                  <a:srgbClr val="145389"/>
                </a:solidFill>
                <a:latin typeface="Calibri"/>
                <a:ea typeface="Calibri"/>
                <a:cs typeface="Calibri"/>
              </a:rPr>
              <a:t>Virtual</a:t>
            </a:r>
            <a:r>
              <a:rPr lang="hr-HR" sz="1600" b="1" dirty="0">
                <a:solidFill>
                  <a:srgbClr val="145389"/>
                </a:solidFill>
                <a:latin typeface="Calibri"/>
                <a:ea typeface="Calibri"/>
                <a:cs typeface="Calibri"/>
              </a:rPr>
              <a:t> </a:t>
            </a:r>
            <a:r>
              <a:rPr lang="hr-HR" sz="1600" b="1" err="1">
                <a:solidFill>
                  <a:srgbClr val="145389"/>
                </a:solidFill>
                <a:latin typeface="Calibri"/>
                <a:ea typeface="Calibri"/>
                <a:cs typeface="Calibri"/>
              </a:rPr>
              <a:t>Peer</a:t>
            </a:r>
            <a:r>
              <a:rPr lang="hr-HR" sz="1600" b="1" dirty="0">
                <a:solidFill>
                  <a:srgbClr val="145389"/>
                </a:solidFill>
                <a:latin typeface="Calibri"/>
                <a:ea typeface="Calibri"/>
                <a:cs typeface="Calibri"/>
              </a:rPr>
              <a:t> </a:t>
            </a:r>
            <a:r>
              <a:rPr lang="hr-HR" sz="1600" b="1" err="1">
                <a:solidFill>
                  <a:srgbClr val="145389"/>
                </a:solidFill>
                <a:latin typeface="Calibri"/>
                <a:ea typeface="Calibri"/>
                <a:cs typeface="Calibri"/>
              </a:rPr>
              <a:t>Networks</a:t>
            </a:r>
            <a:endParaRPr lang="sr-Latn-RS">
              <a:solidFill>
                <a:srgbClr val="145389"/>
              </a:solidFill>
            </a:endParaRPr>
          </a:p>
        </p:txBody>
      </p:sp>
      <p:sp>
        <p:nvSpPr>
          <p:cNvPr id="5" name="Pravokutnik 4">
            <a:extLst>
              <a:ext uri="{FF2B5EF4-FFF2-40B4-BE49-F238E27FC236}">
                <a16:creationId xmlns:a16="http://schemas.microsoft.com/office/drawing/2014/main" id="{EF6EBC41-C13B-9B96-E38B-00DABDB320B7}"/>
              </a:ext>
            </a:extLst>
          </p:cNvPr>
          <p:cNvSpPr/>
          <p:nvPr/>
        </p:nvSpPr>
        <p:spPr>
          <a:xfrm>
            <a:off x="559543" y="2909602"/>
            <a:ext cx="2027540" cy="3171902"/>
          </a:xfrm>
          <a:prstGeom prst="rect">
            <a:avLst/>
          </a:prstGeom>
          <a:solidFill>
            <a:srgbClr val="7BD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ptos"/>
              </a:rPr>
              <a:t>Many returnee children may face language barriers. Schools should offer robust language support, including intensive Croatian or Slovenian language courses, and peer mentoring systems to ease the transition.</a:t>
            </a:r>
            <a:endParaRPr lang="en-US" sz="1200" dirty="0"/>
          </a:p>
        </p:txBody>
      </p:sp>
      <p:sp>
        <p:nvSpPr>
          <p:cNvPr id="6" name="Pravokutnik 5">
            <a:extLst>
              <a:ext uri="{FF2B5EF4-FFF2-40B4-BE49-F238E27FC236}">
                <a16:creationId xmlns:a16="http://schemas.microsoft.com/office/drawing/2014/main" id="{6A328E6A-B679-BDA2-DCF9-96F56000A0BB}"/>
              </a:ext>
            </a:extLst>
          </p:cNvPr>
          <p:cNvSpPr/>
          <p:nvPr/>
        </p:nvSpPr>
        <p:spPr>
          <a:xfrm>
            <a:off x="563630" y="2333952"/>
            <a:ext cx="2026054" cy="540215"/>
          </a:xfrm>
          <a:prstGeom prst="rect">
            <a:avLst/>
          </a:prstGeom>
          <a:solidFill>
            <a:srgbClr val="E0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1600" b="1" baseline="0" err="1">
                <a:solidFill>
                  <a:srgbClr val="7BD4D2"/>
                </a:solidFill>
                <a:latin typeface="Calibri"/>
                <a:ea typeface="Calibri"/>
                <a:cs typeface="Calibri"/>
              </a:rPr>
              <a:t>Language</a:t>
            </a:r>
            <a:r>
              <a:rPr lang="hr-HR" sz="1600" b="1" baseline="0" dirty="0">
                <a:solidFill>
                  <a:srgbClr val="7BD4D2"/>
                </a:solidFill>
                <a:latin typeface="Calibri"/>
                <a:ea typeface="Calibri"/>
                <a:cs typeface="Calibri"/>
              </a:rPr>
              <a:t> </a:t>
            </a:r>
            <a:r>
              <a:rPr lang="hr-HR" sz="1600" b="1" baseline="0" err="1">
                <a:solidFill>
                  <a:srgbClr val="7BD4D2"/>
                </a:solidFill>
                <a:latin typeface="Calibri"/>
                <a:ea typeface="Calibri"/>
                <a:cs typeface="Calibri"/>
              </a:rPr>
              <a:t>Support</a:t>
            </a:r>
            <a:r>
              <a:rPr lang="hr-HR" sz="1600" b="1" baseline="0" dirty="0">
                <a:solidFill>
                  <a:srgbClr val="7BD4D2"/>
                </a:solidFill>
                <a:latin typeface="Calibri"/>
                <a:ea typeface="Calibri"/>
                <a:cs typeface="Calibri"/>
              </a:rPr>
              <a:t> </a:t>
            </a:r>
            <a:r>
              <a:rPr lang="hr-HR" sz="1600" b="1" baseline="0" err="1">
                <a:solidFill>
                  <a:srgbClr val="7BD4D2"/>
                </a:solidFill>
                <a:latin typeface="Calibri"/>
                <a:ea typeface="Calibri"/>
                <a:cs typeface="Calibri"/>
              </a:rPr>
              <a:t>Programs</a:t>
            </a:r>
            <a:endParaRPr lang="hr-HR" sz="1600" b="1">
              <a:solidFill>
                <a:srgbClr val="7BD4D2"/>
              </a:solidFill>
              <a:latin typeface="Calibri"/>
              <a:ea typeface="Calibri"/>
              <a:cs typeface="Calibri"/>
            </a:endParaRPr>
          </a:p>
        </p:txBody>
      </p:sp>
    </p:spTree>
    <p:extLst>
      <p:ext uri="{BB962C8B-B14F-4D97-AF65-F5344CB8AC3E}">
        <p14:creationId xmlns:p14="http://schemas.microsoft.com/office/powerpoint/2010/main" val="34442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a16="http://schemas.microsoft.com/office/drawing/2014/main" id="{D7438AF5-5E28-5E76-6F7B-5B7D998436C8}"/>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12AB6AC3-2E9E-0CA2-EE11-2BA3A27CC6B5}"/>
              </a:ext>
            </a:extLst>
          </p:cNvPr>
          <p:cNvSpPr>
            <a:spLocks noGrp="1"/>
          </p:cNvSpPr>
          <p:nvPr>
            <p:ph type="title"/>
          </p:nvPr>
        </p:nvSpPr>
        <p:spPr>
          <a:xfrm>
            <a:off x="475785" y="393003"/>
            <a:ext cx="10524893" cy="1316271"/>
          </a:xfrm>
          <a:solidFill>
            <a:schemeClr val="bg1"/>
          </a:solidFill>
        </p:spPr>
        <p:txBody>
          <a:bodyPr/>
          <a:lstStyle/>
          <a:p>
            <a:r>
              <a:rPr lang="hr-HR" err="1"/>
              <a:t>Integrating</a:t>
            </a:r>
            <a:r>
              <a:rPr lang="hr-HR" dirty="0"/>
              <a:t> Technology for </a:t>
            </a:r>
            <a:r>
              <a:rPr lang="hr-HR" err="1"/>
              <a:t>Enhanced</a:t>
            </a:r>
            <a:r>
              <a:rPr lang="hr-HR" dirty="0"/>
              <a:t>   </a:t>
            </a:r>
            <a:r>
              <a:rPr lang="hr-HR" err="1"/>
              <a:t>Engagement</a:t>
            </a:r>
            <a:r>
              <a:rPr lang="hr-HR" dirty="0"/>
              <a:t> – </a:t>
            </a:r>
            <a:r>
              <a:rPr lang="hr-HR" err="1">
                <a:solidFill>
                  <a:srgbClr val="2C91D5"/>
                </a:solidFill>
              </a:rPr>
              <a:t>Virtual</a:t>
            </a:r>
            <a:r>
              <a:rPr lang="hr-HR" dirty="0">
                <a:solidFill>
                  <a:srgbClr val="2C91D5"/>
                </a:solidFill>
              </a:rPr>
              <a:t> Reality (VR)</a:t>
            </a:r>
            <a:endParaRPr lang="sr-Latn-RS">
              <a:solidFill>
                <a:srgbClr val="2C91D5"/>
              </a:solidFill>
            </a:endParaRPr>
          </a:p>
        </p:txBody>
      </p:sp>
      <p:sp>
        <p:nvSpPr>
          <p:cNvPr id="9" name="Pravokutnik 8">
            <a:extLst>
              <a:ext uri="{FF2B5EF4-FFF2-40B4-BE49-F238E27FC236}">
                <a16:creationId xmlns:a16="http://schemas.microsoft.com/office/drawing/2014/main" id="{7B4E6C29-FF9E-F273-B382-29A53225201D}"/>
              </a:ext>
            </a:extLst>
          </p:cNvPr>
          <p:cNvSpPr/>
          <p:nvPr/>
        </p:nvSpPr>
        <p:spPr>
          <a:xfrm>
            <a:off x="1242587" y="3270869"/>
            <a:ext cx="2905791" cy="2466920"/>
          </a:xfrm>
          <a:prstGeom prst="rect">
            <a:avLst/>
          </a:prstGeom>
          <a:solidFill>
            <a:srgbClr val="7BD4D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Aptos"/>
              </a:rPr>
              <a:t>VR can offer students immersive experiences that transport them to key historical sites in Croatia and Slovenia, allowing them to virtually explore their cultural heritage. For example, students could take a virtual tour of Dubrovnik’s Old Town or Slovenia’s Lake Bled, deepening their connection to their ancestral homelands.</a:t>
            </a:r>
          </a:p>
        </p:txBody>
      </p:sp>
      <p:sp>
        <p:nvSpPr>
          <p:cNvPr id="11" name="Pravokutnik 10">
            <a:extLst>
              <a:ext uri="{FF2B5EF4-FFF2-40B4-BE49-F238E27FC236}">
                <a16:creationId xmlns:a16="http://schemas.microsoft.com/office/drawing/2014/main" id="{A6D3D3B8-9ADF-B814-1D30-C44F582603C1}"/>
              </a:ext>
            </a:extLst>
          </p:cNvPr>
          <p:cNvSpPr/>
          <p:nvPr/>
        </p:nvSpPr>
        <p:spPr>
          <a:xfrm>
            <a:off x="1042513" y="2575314"/>
            <a:ext cx="3267309" cy="705254"/>
          </a:xfrm>
          <a:prstGeom prst="rect">
            <a:avLst/>
          </a:prstGeom>
          <a:solidFill>
            <a:srgbClr val="E0F4F3"/>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2000" b="1" dirty="0" err="1">
                <a:solidFill>
                  <a:srgbClr val="7BD4D2"/>
                </a:solidFill>
                <a:latin typeface="Calibri"/>
                <a:ea typeface="Calibri"/>
                <a:cs typeface="Calibri"/>
              </a:rPr>
              <a:t>Cultural</a:t>
            </a:r>
            <a:r>
              <a:rPr lang="hr-HR" sz="2000" b="1" dirty="0">
                <a:solidFill>
                  <a:srgbClr val="7BD4D2"/>
                </a:solidFill>
                <a:latin typeface="Calibri"/>
                <a:ea typeface="Calibri"/>
                <a:cs typeface="Calibri"/>
              </a:rPr>
              <a:t> </a:t>
            </a:r>
            <a:r>
              <a:rPr lang="hr-HR" sz="2000" b="1" dirty="0" err="1">
                <a:solidFill>
                  <a:srgbClr val="7BD4D2"/>
                </a:solidFill>
                <a:latin typeface="Calibri"/>
                <a:ea typeface="Calibri"/>
                <a:cs typeface="Calibri"/>
              </a:rPr>
              <a:t>Immersion</a:t>
            </a:r>
            <a:r>
              <a:rPr lang="hr-HR" sz="2000" b="1" dirty="0">
                <a:solidFill>
                  <a:srgbClr val="7BD4D2"/>
                </a:solidFill>
                <a:latin typeface="Calibri"/>
                <a:ea typeface="Calibri"/>
                <a:cs typeface="Calibri"/>
              </a:rPr>
              <a:t> </a:t>
            </a:r>
            <a:r>
              <a:rPr lang="hr-HR" sz="2000" b="1" dirty="0" err="1">
                <a:solidFill>
                  <a:srgbClr val="7BD4D2"/>
                </a:solidFill>
                <a:latin typeface="Calibri"/>
                <a:ea typeface="Calibri"/>
                <a:cs typeface="Calibri"/>
              </a:rPr>
              <a:t>Experiences</a:t>
            </a:r>
            <a:endParaRPr lang="sr-Latn-RS" sz="2000" dirty="0" err="1"/>
          </a:p>
        </p:txBody>
      </p:sp>
      <p:sp>
        <p:nvSpPr>
          <p:cNvPr id="13" name="Pravokutnik 12">
            <a:extLst>
              <a:ext uri="{FF2B5EF4-FFF2-40B4-BE49-F238E27FC236}">
                <a16:creationId xmlns:a16="http://schemas.microsoft.com/office/drawing/2014/main" id="{DCC06950-79E8-02B2-6202-01D5166B202A}"/>
              </a:ext>
            </a:extLst>
          </p:cNvPr>
          <p:cNvSpPr/>
          <p:nvPr/>
        </p:nvSpPr>
        <p:spPr>
          <a:xfrm rot="5400000">
            <a:off x="2640589" y="4427845"/>
            <a:ext cx="108057" cy="2900814"/>
          </a:xfrm>
          <a:prstGeom prst="rect">
            <a:avLst/>
          </a:prstGeom>
          <a:solidFill>
            <a:srgbClr val="99E0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a:extLst>
              <a:ext uri="{FF2B5EF4-FFF2-40B4-BE49-F238E27FC236}">
                <a16:creationId xmlns:a16="http://schemas.microsoft.com/office/drawing/2014/main" id="{98425CE6-18E0-74CA-BF5E-9B4375761DB3}"/>
              </a:ext>
            </a:extLst>
          </p:cNvPr>
          <p:cNvSpPr/>
          <p:nvPr/>
        </p:nvSpPr>
        <p:spPr>
          <a:xfrm rot="5400000">
            <a:off x="2524221" y="4690393"/>
            <a:ext cx="60728" cy="2621540"/>
          </a:xfrm>
          <a:prstGeom prst="rect">
            <a:avLst/>
          </a:prstGeom>
          <a:solidFill>
            <a:srgbClr val="AB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Pravokutnik 3">
            <a:extLst>
              <a:ext uri="{FF2B5EF4-FFF2-40B4-BE49-F238E27FC236}">
                <a16:creationId xmlns:a16="http://schemas.microsoft.com/office/drawing/2014/main" id="{15D5B709-96FB-4ECE-338D-FE4B3F495BC8}"/>
              </a:ext>
            </a:extLst>
          </p:cNvPr>
          <p:cNvSpPr/>
          <p:nvPr/>
        </p:nvSpPr>
        <p:spPr>
          <a:xfrm rot="5400000">
            <a:off x="2338312" y="4960325"/>
            <a:ext cx="51435" cy="2240541"/>
          </a:xfrm>
          <a:prstGeom prst="rect">
            <a:avLst/>
          </a:prstGeom>
          <a:solidFill>
            <a:srgbClr val="ADF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a:extLst>
              <a:ext uri="{FF2B5EF4-FFF2-40B4-BE49-F238E27FC236}">
                <a16:creationId xmlns:a16="http://schemas.microsoft.com/office/drawing/2014/main" id="{4D72AE9D-E7DD-B4CC-72D0-99B6E36242E3}"/>
              </a:ext>
            </a:extLst>
          </p:cNvPr>
          <p:cNvSpPr/>
          <p:nvPr/>
        </p:nvSpPr>
        <p:spPr>
          <a:xfrm>
            <a:off x="5012361" y="3601715"/>
            <a:ext cx="2895353" cy="2623495"/>
          </a:xfrm>
          <a:prstGeom prst="rect">
            <a:avLst/>
          </a:prstGeom>
          <a:solidFill>
            <a:srgbClr val="4AB2B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Aptos"/>
              </a:rPr>
              <a:t>VR can create immersive language-learning environments where students practice Croatian or Slovenian in realistic settings, such as virtual marketplaces or social gatherings. This can accelerate language acquisition and help students feel more comfortable in real-life interactions.</a:t>
            </a:r>
          </a:p>
        </p:txBody>
      </p:sp>
      <p:sp>
        <p:nvSpPr>
          <p:cNvPr id="16" name="Pravokutnik 15">
            <a:extLst>
              <a:ext uri="{FF2B5EF4-FFF2-40B4-BE49-F238E27FC236}">
                <a16:creationId xmlns:a16="http://schemas.microsoft.com/office/drawing/2014/main" id="{A8EC0908-2D68-660D-1869-088E014F134A}"/>
              </a:ext>
            </a:extLst>
          </p:cNvPr>
          <p:cNvSpPr/>
          <p:nvPr/>
        </p:nvSpPr>
        <p:spPr>
          <a:xfrm>
            <a:off x="4812287" y="3139494"/>
            <a:ext cx="3267309" cy="705254"/>
          </a:xfrm>
          <a:prstGeom prst="rect">
            <a:avLst/>
          </a:prstGeom>
          <a:solidFill>
            <a:srgbClr val="D9F4F3"/>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2000" b="1" err="1">
                <a:solidFill>
                  <a:srgbClr val="4AB2B5"/>
                </a:solidFill>
                <a:latin typeface="Calibri"/>
                <a:ea typeface="Calibri"/>
                <a:cs typeface="Calibri"/>
              </a:rPr>
              <a:t>Language</a:t>
            </a:r>
            <a:r>
              <a:rPr lang="hr-HR" sz="2000" b="1" dirty="0">
                <a:solidFill>
                  <a:srgbClr val="4AB2B5"/>
                </a:solidFill>
                <a:latin typeface="Calibri"/>
                <a:ea typeface="Calibri"/>
                <a:cs typeface="Calibri"/>
              </a:rPr>
              <a:t> </a:t>
            </a:r>
            <a:r>
              <a:rPr lang="hr-HR" sz="2000" b="1" err="1">
                <a:solidFill>
                  <a:srgbClr val="4AB2B5"/>
                </a:solidFill>
                <a:latin typeface="Calibri"/>
                <a:ea typeface="Calibri"/>
                <a:cs typeface="Calibri"/>
              </a:rPr>
              <a:t>Immersion</a:t>
            </a:r>
            <a:r>
              <a:rPr lang="hr-HR" sz="2000" b="1" dirty="0">
                <a:solidFill>
                  <a:srgbClr val="4AB2B5"/>
                </a:solidFill>
                <a:latin typeface="Calibri"/>
                <a:ea typeface="Calibri"/>
                <a:cs typeface="Calibri"/>
              </a:rPr>
              <a:t> </a:t>
            </a:r>
            <a:r>
              <a:rPr lang="hr-HR" sz="2000" b="1" err="1">
                <a:solidFill>
                  <a:srgbClr val="4AB2B5"/>
                </a:solidFill>
                <a:latin typeface="Calibri"/>
                <a:ea typeface="Calibri"/>
                <a:cs typeface="Calibri"/>
              </a:rPr>
              <a:t>Programs</a:t>
            </a:r>
            <a:endParaRPr lang="sr-Latn-RS" sz="2400" err="1">
              <a:solidFill>
                <a:srgbClr val="4AB2B5"/>
              </a:solidFill>
            </a:endParaRPr>
          </a:p>
        </p:txBody>
      </p:sp>
      <p:sp>
        <p:nvSpPr>
          <p:cNvPr id="17" name="Pravokutnik 16">
            <a:extLst>
              <a:ext uri="{FF2B5EF4-FFF2-40B4-BE49-F238E27FC236}">
                <a16:creationId xmlns:a16="http://schemas.microsoft.com/office/drawing/2014/main" id="{16EFE717-F302-6FFA-C516-70929BB11A67}"/>
              </a:ext>
            </a:extLst>
          </p:cNvPr>
          <p:cNvSpPr/>
          <p:nvPr/>
        </p:nvSpPr>
        <p:spPr>
          <a:xfrm rot="5400000">
            <a:off x="6410363" y="4946581"/>
            <a:ext cx="108057" cy="2900814"/>
          </a:xfrm>
          <a:prstGeom prst="rect">
            <a:avLst/>
          </a:prstGeom>
          <a:solidFill>
            <a:srgbClr val="7BD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Pravokutnik 17">
            <a:extLst>
              <a:ext uri="{FF2B5EF4-FFF2-40B4-BE49-F238E27FC236}">
                <a16:creationId xmlns:a16="http://schemas.microsoft.com/office/drawing/2014/main" id="{8E7F81AF-5AEE-6480-EBCD-3AAEE74B8F86}"/>
              </a:ext>
            </a:extLst>
          </p:cNvPr>
          <p:cNvSpPr/>
          <p:nvPr/>
        </p:nvSpPr>
        <p:spPr>
          <a:xfrm rot="5400000">
            <a:off x="6293995" y="5209129"/>
            <a:ext cx="60728" cy="2621540"/>
          </a:xfrm>
          <a:prstGeom prst="rect">
            <a:avLst/>
          </a:prstGeom>
          <a:solidFill>
            <a:srgbClr val="97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Pravokutnik 18">
            <a:extLst>
              <a:ext uri="{FF2B5EF4-FFF2-40B4-BE49-F238E27FC236}">
                <a16:creationId xmlns:a16="http://schemas.microsoft.com/office/drawing/2014/main" id="{8EFDCBF2-7AB3-69DC-D355-93A42DC30757}"/>
              </a:ext>
            </a:extLst>
          </p:cNvPr>
          <p:cNvSpPr/>
          <p:nvPr/>
        </p:nvSpPr>
        <p:spPr>
          <a:xfrm rot="5400000">
            <a:off x="6108086" y="5479061"/>
            <a:ext cx="51435" cy="2240541"/>
          </a:xfrm>
          <a:prstGeom prst="rect">
            <a:avLst/>
          </a:prstGeom>
          <a:solidFill>
            <a:srgbClr val="A7E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Pravokutnik 19">
            <a:extLst>
              <a:ext uri="{FF2B5EF4-FFF2-40B4-BE49-F238E27FC236}">
                <a16:creationId xmlns:a16="http://schemas.microsoft.com/office/drawing/2014/main" id="{CC303F67-AC18-5B64-269D-F78A023869E7}"/>
              </a:ext>
            </a:extLst>
          </p:cNvPr>
          <p:cNvSpPr/>
          <p:nvPr/>
        </p:nvSpPr>
        <p:spPr>
          <a:xfrm>
            <a:off x="8766095" y="3116711"/>
            <a:ext cx="2905791" cy="2623498"/>
          </a:xfrm>
          <a:prstGeom prst="rect">
            <a:avLst/>
          </a:prstGeom>
          <a:solidFill>
            <a:srgbClr val="37C9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Aptos"/>
              </a:rPr>
              <a:t>VR can simulate the migration journey or the experience of being a newcomer, helping local students and educators understand the challenges faced by returnee and migrant families. This can foster empathy and support within the school community.</a:t>
            </a:r>
          </a:p>
          <a:p>
            <a:pPr algn="ctr"/>
            <a:endParaRPr lang="en-US" sz="1400" dirty="0">
              <a:latin typeface="Aptos"/>
            </a:endParaRPr>
          </a:p>
        </p:txBody>
      </p:sp>
      <p:sp>
        <p:nvSpPr>
          <p:cNvPr id="21" name="Pravokutnik 20">
            <a:extLst>
              <a:ext uri="{FF2B5EF4-FFF2-40B4-BE49-F238E27FC236}">
                <a16:creationId xmlns:a16="http://schemas.microsoft.com/office/drawing/2014/main" id="{ADA02BB8-1DEE-F256-5BBD-BC0F322A946C}"/>
              </a:ext>
            </a:extLst>
          </p:cNvPr>
          <p:cNvSpPr/>
          <p:nvPr/>
        </p:nvSpPr>
        <p:spPr>
          <a:xfrm>
            <a:off x="8566021" y="2539670"/>
            <a:ext cx="3267309" cy="705254"/>
          </a:xfrm>
          <a:prstGeom prst="rect">
            <a:avLst/>
          </a:prstGeom>
          <a:solidFill>
            <a:srgbClr val="D1F3FC"/>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2000" b="1" err="1">
                <a:solidFill>
                  <a:srgbClr val="37C9F0"/>
                </a:solidFill>
                <a:latin typeface="Calibri"/>
                <a:ea typeface="Calibri"/>
                <a:cs typeface="Calibri"/>
              </a:rPr>
              <a:t>Empathy</a:t>
            </a:r>
            <a:r>
              <a:rPr lang="hr-HR" sz="2000" b="1" dirty="0">
                <a:solidFill>
                  <a:srgbClr val="37C9F0"/>
                </a:solidFill>
                <a:latin typeface="Calibri"/>
                <a:ea typeface="Calibri"/>
                <a:cs typeface="Calibri"/>
              </a:rPr>
              <a:t> Building </a:t>
            </a:r>
            <a:r>
              <a:rPr lang="hr-HR" sz="2000" b="1" err="1">
                <a:solidFill>
                  <a:srgbClr val="37C9F0"/>
                </a:solidFill>
                <a:latin typeface="Calibri"/>
                <a:ea typeface="Calibri"/>
                <a:cs typeface="Calibri"/>
              </a:rPr>
              <a:t>Simulations</a:t>
            </a:r>
            <a:endParaRPr lang="sr-Latn-RS" sz="2000" err="1">
              <a:solidFill>
                <a:srgbClr val="37C9F0"/>
              </a:solidFill>
            </a:endParaRPr>
          </a:p>
        </p:txBody>
      </p:sp>
      <p:sp>
        <p:nvSpPr>
          <p:cNvPr id="22" name="Pravokutnik 21">
            <a:extLst>
              <a:ext uri="{FF2B5EF4-FFF2-40B4-BE49-F238E27FC236}">
                <a16:creationId xmlns:a16="http://schemas.microsoft.com/office/drawing/2014/main" id="{CEFFABC3-5BF1-8DAC-EEC3-33522C17E45E}"/>
              </a:ext>
            </a:extLst>
          </p:cNvPr>
          <p:cNvSpPr/>
          <p:nvPr/>
        </p:nvSpPr>
        <p:spPr>
          <a:xfrm rot="5400000">
            <a:off x="10164097" y="4472017"/>
            <a:ext cx="108057" cy="2900814"/>
          </a:xfrm>
          <a:prstGeom prst="rect">
            <a:avLst/>
          </a:prstGeom>
          <a:solidFill>
            <a:srgbClr val="66D4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Pravokutnik 22">
            <a:extLst>
              <a:ext uri="{FF2B5EF4-FFF2-40B4-BE49-F238E27FC236}">
                <a16:creationId xmlns:a16="http://schemas.microsoft.com/office/drawing/2014/main" id="{9BE4A733-0A07-550E-83F3-8DA9C0DD2EDB}"/>
              </a:ext>
            </a:extLst>
          </p:cNvPr>
          <p:cNvSpPr/>
          <p:nvPr/>
        </p:nvSpPr>
        <p:spPr>
          <a:xfrm rot="5400000">
            <a:off x="10047729" y="4734565"/>
            <a:ext cx="60728" cy="2621540"/>
          </a:xfrm>
          <a:prstGeom prst="rect">
            <a:avLst/>
          </a:prstGeom>
          <a:solidFill>
            <a:srgbClr val="D1F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Pravokutnik 23">
            <a:extLst>
              <a:ext uri="{FF2B5EF4-FFF2-40B4-BE49-F238E27FC236}">
                <a16:creationId xmlns:a16="http://schemas.microsoft.com/office/drawing/2014/main" id="{113D4826-75DA-3B06-2B67-B7F6B5148202}"/>
              </a:ext>
            </a:extLst>
          </p:cNvPr>
          <p:cNvSpPr/>
          <p:nvPr/>
        </p:nvSpPr>
        <p:spPr>
          <a:xfrm rot="5400000">
            <a:off x="9861820" y="5004497"/>
            <a:ext cx="51435" cy="2240541"/>
          </a:xfrm>
          <a:prstGeom prst="rect">
            <a:avLst/>
          </a:prstGeom>
          <a:solidFill>
            <a:srgbClr val="DE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3907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a16="http://schemas.microsoft.com/office/drawing/2014/main" id="{FA8AB918-A87A-2C1B-4835-19ED70A26766}"/>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Naslov 8">
            <a:extLst>
              <a:ext uri="{FF2B5EF4-FFF2-40B4-BE49-F238E27FC236}">
                <a16:creationId xmlns:a16="http://schemas.microsoft.com/office/drawing/2014/main" id="{280ECB06-E099-C430-3E99-32A03C5CA3F5}"/>
              </a:ext>
            </a:extLst>
          </p:cNvPr>
          <p:cNvSpPr>
            <a:spLocks noGrp="1"/>
          </p:cNvSpPr>
          <p:nvPr>
            <p:ph type="title"/>
          </p:nvPr>
        </p:nvSpPr>
        <p:spPr/>
        <p:txBody>
          <a:bodyPr/>
          <a:lstStyle/>
          <a:p>
            <a:endParaRPr lang="hr-HR"/>
          </a:p>
        </p:txBody>
      </p:sp>
      <p:sp>
        <p:nvSpPr>
          <p:cNvPr id="11" name="Naslov 1">
            <a:extLst>
              <a:ext uri="{FF2B5EF4-FFF2-40B4-BE49-F238E27FC236}">
                <a16:creationId xmlns:a16="http://schemas.microsoft.com/office/drawing/2014/main" id="{0B210955-B722-1ECF-8280-0A680913C3BA}"/>
              </a:ext>
            </a:extLst>
          </p:cNvPr>
          <p:cNvSpPr txBox="1">
            <a:spLocks/>
          </p:cNvSpPr>
          <p:nvPr/>
        </p:nvSpPr>
        <p:spPr>
          <a:xfrm>
            <a:off x="485077" y="393003"/>
            <a:ext cx="11082454" cy="131627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err="1"/>
              <a:t>Integrating</a:t>
            </a:r>
            <a:r>
              <a:rPr lang="hr-HR" dirty="0"/>
              <a:t> Technology for </a:t>
            </a:r>
            <a:r>
              <a:rPr lang="hr-HR" dirty="0" err="1"/>
              <a:t>Enhanced</a:t>
            </a:r>
            <a:r>
              <a:rPr lang="hr-HR" dirty="0"/>
              <a:t>   </a:t>
            </a:r>
            <a:r>
              <a:rPr lang="hr-HR" dirty="0" err="1"/>
              <a:t>Engagement</a:t>
            </a:r>
            <a:r>
              <a:rPr lang="hr-HR" dirty="0"/>
              <a:t> – </a:t>
            </a:r>
            <a:r>
              <a:rPr lang="hr-HR" dirty="0" err="1">
                <a:solidFill>
                  <a:srgbClr val="2C91D5"/>
                </a:solidFill>
              </a:rPr>
              <a:t>Augumented</a:t>
            </a:r>
            <a:r>
              <a:rPr lang="hr-HR" dirty="0">
                <a:solidFill>
                  <a:srgbClr val="2C91D5"/>
                </a:solidFill>
              </a:rPr>
              <a:t> Reality (AR)</a:t>
            </a:r>
            <a:endParaRPr lang="sr-Latn-RS">
              <a:solidFill>
                <a:srgbClr val="2C91D5"/>
              </a:solidFill>
            </a:endParaRPr>
          </a:p>
        </p:txBody>
      </p:sp>
      <p:sp>
        <p:nvSpPr>
          <p:cNvPr id="15" name="Pravokutnik 14">
            <a:extLst>
              <a:ext uri="{FF2B5EF4-FFF2-40B4-BE49-F238E27FC236}">
                <a16:creationId xmlns:a16="http://schemas.microsoft.com/office/drawing/2014/main" id="{B96FA974-D489-96E5-BACB-D13D53226A07}"/>
              </a:ext>
            </a:extLst>
          </p:cNvPr>
          <p:cNvSpPr/>
          <p:nvPr/>
        </p:nvSpPr>
        <p:spPr>
          <a:xfrm>
            <a:off x="2898078" y="2497874"/>
            <a:ext cx="2886060" cy="1550639"/>
          </a:xfrm>
          <a:prstGeom prst="rect">
            <a:avLst/>
          </a:prstGeom>
          <a:solidFill>
            <a:srgbClr val="14538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AR can be used to overlay translations and pronunciation guides onto everyday objects in the classroom. For instance, students can point their devices at classroom objects to see the Croatian or Slovenian word for that object, along with an audio pronunciation.</a:t>
            </a:r>
          </a:p>
        </p:txBody>
      </p:sp>
      <p:sp>
        <p:nvSpPr>
          <p:cNvPr id="17" name="Pravokutnik 16">
            <a:extLst>
              <a:ext uri="{FF2B5EF4-FFF2-40B4-BE49-F238E27FC236}">
                <a16:creationId xmlns:a16="http://schemas.microsoft.com/office/drawing/2014/main" id="{844A40E0-A914-74D0-1064-728A2BA96829}"/>
              </a:ext>
            </a:extLst>
          </p:cNvPr>
          <p:cNvSpPr/>
          <p:nvPr/>
        </p:nvSpPr>
        <p:spPr>
          <a:xfrm>
            <a:off x="1316833" y="2494034"/>
            <a:ext cx="1580749" cy="1558694"/>
          </a:xfrm>
          <a:prstGeom prst="rect">
            <a:avLst/>
          </a:prstGeom>
          <a:solidFill>
            <a:srgbClr val="C8D4E2"/>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hr-HR" sz="1600" b="1" dirty="0">
              <a:solidFill>
                <a:srgbClr val="7BD4D2"/>
              </a:solidFill>
              <a:latin typeface="Calibri"/>
              <a:ea typeface="Calibri"/>
              <a:cs typeface="Calibri"/>
            </a:endParaRPr>
          </a:p>
        </p:txBody>
      </p:sp>
      <p:sp>
        <p:nvSpPr>
          <p:cNvPr id="24" name="Elipsa 23">
            <a:extLst>
              <a:ext uri="{FF2B5EF4-FFF2-40B4-BE49-F238E27FC236}">
                <a16:creationId xmlns:a16="http://schemas.microsoft.com/office/drawing/2014/main" id="{D0DD54C9-DB91-9984-80A2-4766202AC320}"/>
              </a:ext>
            </a:extLst>
          </p:cNvPr>
          <p:cNvSpPr/>
          <p:nvPr/>
        </p:nvSpPr>
        <p:spPr>
          <a:xfrm>
            <a:off x="1311016" y="2495220"/>
            <a:ext cx="1572165" cy="15714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500" b="1" baseline="0" dirty="0" err="1">
                <a:solidFill>
                  <a:srgbClr val="145389"/>
                </a:solidFill>
                <a:latin typeface="Calibri"/>
              </a:rPr>
              <a:t>Interactive</a:t>
            </a:r>
            <a:r>
              <a:rPr lang="hr-HR" sz="1500" b="1" baseline="0" dirty="0">
                <a:solidFill>
                  <a:srgbClr val="145389"/>
                </a:solidFill>
                <a:latin typeface="Calibri"/>
              </a:rPr>
              <a:t> </a:t>
            </a:r>
            <a:r>
              <a:rPr lang="hr-HR" sz="1500" b="1" baseline="0" dirty="0" err="1">
                <a:solidFill>
                  <a:srgbClr val="145389"/>
                </a:solidFill>
                <a:latin typeface="Calibri"/>
              </a:rPr>
              <a:t>Language</a:t>
            </a:r>
            <a:r>
              <a:rPr lang="hr-HR" sz="1500" b="1" baseline="0" dirty="0">
                <a:solidFill>
                  <a:srgbClr val="145389"/>
                </a:solidFill>
                <a:latin typeface="Calibri"/>
              </a:rPr>
              <a:t> </a:t>
            </a:r>
            <a:r>
              <a:rPr lang="hr-HR" sz="1500" b="1" baseline="0" dirty="0" err="1">
                <a:solidFill>
                  <a:srgbClr val="145389"/>
                </a:solidFill>
                <a:latin typeface="Calibri"/>
              </a:rPr>
              <a:t>Learning</a:t>
            </a:r>
            <a:endParaRPr lang="hr-HR" sz="1500" dirty="0">
              <a:solidFill>
                <a:srgbClr val="145389"/>
              </a:solidFill>
            </a:endParaRPr>
          </a:p>
        </p:txBody>
      </p:sp>
      <p:sp>
        <p:nvSpPr>
          <p:cNvPr id="25" name="Pravokutnik 24">
            <a:extLst>
              <a:ext uri="{FF2B5EF4-FFF2-40B4-BE49-F238E27FC236}">
                <a16:creationId xmlns:a16="http://schemas.microsoft.com/office/drawing/2014/main" id="{3C8F2B68-0C55-0481-FEA0-8FA960021287}"/>
              </a:ext>
            </a:extLst>
          </p:cNvPr>
          <p:cNvSpPr/>
          <p:nvPr/>
        </p:nvSpPr>
        <p:spPr>
          <a:xfrm>
            <a:off x="5500772" y="4915953"/>
            <a:ext cx="2904645" cy="1550639"/>
          </a:xfrm>
          <a:prstGeom prst="rect">
            <a:avLst/>
          </a:prstGeom>
          <a:solidFill>
            <a:srgbClr val="37C9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AR can bring cultural artifacts, traditional clothing, and historical events to life within the classroom. Students could scan images in their textbooks or on classroom posters to reveal 3D models, videos, and additional information about their cultural heritage.</a:t>
            </a:r>
          </a:p>
        </p:txBody>
      </p:sp>
      <p:sp>
        <p:nvSpPr>
          <p:cNvPr id="26" name="Pravokutnik 25">
            <a:extLst>
              <a:ext uri="{FF2B5EF4-FFF2-40B4-BE49-F238E27FC236}">
                <a16:creationId xmlns:a16="http://schemas.microsoft.com/office/drawing/2014/main" id="{C94D9D6F-364C-02F9-B85E-1750A19B2BB6}"/>
              </a:ext>
            </a:extLst>
          </p:cNvPr>
          <p:cNvSpPr/>
          <p:nvPr/>
        </p:nvSpPr>
        <p:spPr>
          <a:xfrm>
            <a:off x="3938113" y="4912114"/>
            <a:ext cx="1580749" cy="1558694"/>
          </a:xfrm>
          <a:prstGeom prst="rect">
            <a:avLst/>
          </a:prstGeom>
          <a:solidFill>
            <a:srgbClr val="D4F2FC"/>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hr-HR" sz="1600" b="1" dirty="0">
              <a:solidFill>
                <a:srgbClr val="7BD4D2"/>
              </a:solidFill>
              <a:latin typeface="Calibri"/>
              <a:ea typeface="Calibri"/>
              <a:cs typeface="Calibri"/>
            </a:endParaRPr>
          </a:p>
        </p:txBody>
      </p:sp>
      <p:sp>
        <p:nvSpPr>
          <p:cNvPr id="27" name="Elipsa 26">
            <a:extLst>
              <a:ext uri="{FF2B5EF4-FFF2-40B4-BE49-F238E27FC236}">
                <a16:creationId xmlns:a16="http://schemas.microsoft.com/office/drawing/2014/main" id="{167DA95D-9D9B-5669-106B-1EDA0EA83406}"/>
              </a:ext>
            </a:extLst>
          </p:cNvPr>
          <p:cNvSpPr/>
          <p:nvPr/>
        </p:nvSpPr>
        <p:spPr>
          <a:xfrm>
            <a:off x="3932296" y="4913300"/>
            <a:ext cx="1572165" cy="15714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500" b="1" dirty="0" err="1">
                <a:solidFill>
                  <a:srgbClr val="37C9F0"/>
                </a:solidFill>
                <a:latin typeface="Calibri"/>
              </a:rPr>
              <a:t>Cultural</a:t>
            </a:r>
            <a:r>
              <a:rPr lang="hr-HR" sz="1500" b="1" dirty="0">
                <a:solidFill>
                  <a:srgbClr val="37C9F0"/>
                </a:solidFill>
                <a:latin typeface="Calibri"/>
              </a:rPr>
              <a:t> </a:t>
            </a:r>
            <a:r>
              <a:rPr lang="hr-HR" sz="1500" b="1" dirty="0" err="1">
                <a:solidFill>
                  <a:srgbClr val="37C9F0"/>
                </a:solidFill>
                <a:latin typeface="Calibri"/>
              </a:rPr>
              <a:t>Exploration</a:t>
            </a:r>
            <a:r>
              <a:rPr lang="hr-HR" sz="1500" b="1" dirty="0">
                <a:solidFill>
                  <a:srgbClr val="37C9F0"/>
                </a:solidFill>
                <a:latin typeface="Calibri"/>
              </a:rPr>
              <a:t> </a:t>
            </a:r>
            <a:r>
              <a:rPr lang="hr-HR" sz="1500" b="1" dirty="0" err="1">
                <a:solidFill>
                  <a:srgbClr val="37C9F0"/>
                </a:solidFill>
                <a:latin typeface="Calibri"/>
              </a:rPr>
              <a:t>Projects</a:t>
            </a:r>
            <a:endParaRPr lang="sr-Latn-RS" sz="1500" dirty="0">
              <a:solidFill>
                <a:srgbClr val="37C9F0"/>
              </a:solidFill>
            </a:endParaRPr>
          </a:p>
        </p:txBody>
      </p:sp>
      <p:sp>
        <p:nvSpPr>
          <p:cNvPr id="29" name="Pravokutnik 28">
            <a:extLst>
              <a:ext uri="{FF2B5EF4-FFF2-40B4-BE49-F238E27FC236}">
                <a16:creationId xmlns:a16="http://schemas.microsoft.com/office/drawing/2014/main" id="{71B4015F-274D-D82D-D87F-86D3DE8AE776}"/>
              </a:ext>
            </a:extLst>
          </p:cNvPr>
          <p:cNvSpPr/>
          <p:nvPr/>
        </p:nvSpPr>
        <p:spPr>
          <a:xfrm>
            <a:off x="8781584" y="2477553"/>
            <a:ext cx="2886060" cy="156922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AR can turn maps into interactive experiences, where students can explore the geography of Croatia and Slovenia in 3D. They can “fly” over landscapes, zoom into specific regions, and learn about the history, culture, and demographics of different areas.</a:t>
            </a:r>
          </a:p>
        </p:txBody>
      </p:sp>
      <p:sp>
        <p:nvSpPr>
          <p:cNvPr id="30" name="Pravokutnik 29">
            <a:extLst>
              <a:ext uri="{FF2B5EF4-FFF2-40B4-BE49-F238E27FC236}">
                <a16:creationId xmlns:a16="http://schemas.microsoft.com/office/drawing/2014/main" id="{CBB98C5E-8B24-F71D-19BD-99CF982EDDE9}"/>
              </a:ext>
            </a:extLst>
          </p:cNvPr>
          <p:cNvSpPr/>
          <p:nvPr/>
        </p:nvSpPr>
        <p:spPr>
          <a:xfrm>
            <a:off x="7209633" y="2473714"/>
            <a:ext cx="1580749" cy="1558694"/>
          </a:xfrm>
          <a:prstGeom prst="rect">
            <a:avLst/>
          </a:prstGeom>
          <a:solidFill>
            <a:srgbClr val="CFE4F5"/>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hr-HR" sz="1600" b="1" dirty="0">
              <a:solidFill>
                <a:srgbClr val="7BD4D2"/>
              </a:solidFill>
              <a:latin typeface="Calibri"/>
              <a:ea typeface="Calibri"/>
              <a:cs typeface="Calibri"/>
            </a:endParaRPr>
          </a:p>
        </p:txBody>
      </p:sp>
      <p:sp>
        <p:nvSpPr>
          <p:cNvPr id="31" name="Elipsa 30">
            <a:extLst>
              <a:ext uri="{FF2B5EF4-FFF2-40B4-BE49-F238E27FC236}">
                <a16:creationId xmlns:a16="http://schemas.microsoft.com/office/drawing/2014/main" id="{CE35C111-1E5A-B37F-C035-D98AFBF750B0}"/>
              </a:ext>
            </a:extLst>
          </p:cNvPr>
          <p:cNvSpPr/>
          <p:nvPr/>
        </p:nvSpPr>
        <p:spPr>
          <a:xfrm>
            <a:off x="7203816" y="2474900"/>
            <a:ext cx="1572165" cy="15714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500" b="1" dirty="0" err="1">
                <a:solidFill>
                  <a:srgbClr val="2C91D5"/>
                </a:solidFill>
                <a:latin typeface="Calibri"/>
              </a:rPr>
              <a:t>Enhanced</a:t>
            </a:r>
            <a:r>
              <a:rPr lang="hr-HR" sz="1500" b="1" dirty="0">
                <a:solidFill>
                  <a:srgbClr val="2C91D5"/>
                </a:solidFill>
                <a:latin typeface="Calibri"/>
              </a:rPr>
              <a:t> </a:t>
            </a:r>
            <a:r>
              <a:rPr lang="hr-HR" sz="1500" b="1" dirty="0" err="1">
                <a:solidFill>
                  <a:srgbClr val="2C91D5"/>
                </a:solidFill>
                <a:latin typeface="Calibri"/>
              </a:rPr>
              <a:t>Geography</a:t>
            </a:r>
            <a:r>
              <a:rPr lang="hr-HR" sz="1500" b="1" dirty="0">
                <a:solidFill>
                  <a:srgbClr val="2C91D5"/>
                </a:solidFill>
                <a:latin typeface="Calibri"/>
              </a:rPr>
              <a:t> </a:t>
            </a:r>
            <a:r>
              <a:rPr lang="hr-HR" sz="1500" b="1" dirty="0" err="1">
                <a:solidFill>
                  <a:srgbClr val="2C91D5"/>
                </a:solidFill>
                <a:latin typeface="Calibri"/>
              </a:rPr>
              <a:t>Lessons</a:t>
            </a:r>
            <a:endParaRPr lang="sr-Latn-RS" sz="1500" dirty="0">
              <a:solidFill>
                <a:srgbClr val="2C91D5"/>
              </a:solidFill>
            </a:endParaRPr>
          </a:p>
        </p:txBody>
      </p:sp>
      <p:sp>
        <p:nvSpPr>
          <p:cNvPr id="2" name="Elipsa 1">
            <a:extLst>
              <a:ext uri="{FF2B5EF4-FFF2-40B4-BE49-F238E27FC236}">
                <a16:creationId xmlns:a16="http://schemas.microsoft.com/office/drawing/2014/main" id="{DABFDA07-08B3-64B5-59DA-1DA755F953DF}"/>
              </a:ext>
            </a:extLst>
          </p:cNvPr>
          <p:cNvSpPr/>
          <p:nvPr/>
        </p:nvSpPr>
        <p:spPr>
          <a:xfrm>
            <a:off x="6152673" y="3221120"/>
            <a:ext cx="178740" cy="178740"/>
          </a:xfrm>
          <a:prstGeom prst="ellipse">
            <a:avLst/>
          </a:prstGeom>
          <a:solidFill>
            <a:srgbClr val="D4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Elipsa 2">
            <a:extLst>
              <a:ext uri="{FF2B5EF4-FFF2-40B4-BE49-F238E27FC236}">
                <a16:creationId xmlns:a16="http://schemas.microsoft.com/office/drawing/2014/main" id="{D9BBC423-551D-1A9F-A8AB-3F2095007130}"/>
              </a:ext>
            </a:extLst>
          </p:cNvPr>
          <p:cNvSpPr/>
          <p:nvPr/>
        </p:nvSpPr>
        <p:spPr>
          <a:xfrm>
            <a:off x="6394282" y="3221120"/>
            <a:ext cx="178740" cy="178740"/>
          </a:xfrm>
          <a:prstGeom prst="ellipse">
            <a:avLst/>
          </a:prstGeom>
          <a:solidFill>
            <a:srgbClr val="D4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Elipsa 3">
            <a:extLst>
              <a:ext uri="{FF2B5EF4-FFF2-40B4-BE49-F238E27FC236}">
                <a16:creationId xmlns:a16="http://schemas.microsoft.com/office/drawing/2014/main" id="{D926BAFE-33F1-6587-0824-DFD5C68F9A53}"/>
              </a:ext>
            </a:extLst>
          </p:cNvPr>
          <p:cNvSpPr/>
          <p:nvPr/>
        </p:nvSpPr>
        <p:spPr>
          <a:xfrm>
            <a:off x="6635893" y="3221120"/>
            <a:ext cx="178740" cy="178740"/>
          </a:xfrm>
          <a:prstGeom prst="ellipse">
            <a:avLst/>
          </a:prstGeom>
          <a:solidFill>
            <a:srgbClr val="D4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0667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0EE55993-5ED9-4EA9-E985-6140266B04BD}"/>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69F5547-D2B4-008A-8FB0-93A8565FE440}"/>
              </a:ext>
            </a:extLst>
          </p:cNvPr>
          <p:cNvSpPr>
            <a:spLocks noGrp="1"/>
          </p:cNvSpPr>
          <p:nvPr>
            <p:ph sz="half" idx="1"/>
          </p:nvPr>
        </p:nvSpPr>
        <p:spPr>
          <a:xfrm>
            <a:off x="1041400" y="1713865"/>
            <a:ext cx="5181600" cy="4351338"/>
          </a:xfrm>
        </p:spPr>
        <p:txBody>
          <a:bodyPr vert="horz" lIns="91440" tIns="45720" rIns="91440" bIns="45720" rtlCol="0" anchor="t">
            <a:noAutofit/>
          </a:bodyPr>
          <a:lstStyle/>
          <a:p>
            <a:pPr marL="0" indent="0">
              <a:buNone/>
            </a:pPr>
            <a:endParaRPr lang="hr-HR" sz="1400" dirty="0">
              <a:ea typeface="+mn-lt"/>
              <a:cs typeface="+mn-lt"/>
            </a:endParaRPr>
          </a:p>
          <a:p>
            <a:r>
              <a:rPr lang="hr-HR" sz="1400" b="1" err="1">
                <a:solidFill>
                  <a:srgbClr val="2C91D5"/>
                </a:solidFill>
                <a:ea typeface="+mn-lt"/>
                <a:cs typeface="+mn-lt"/>
              </a:rPr>
              <a:t>Personalized</a:t>
            </a:r>
            <a:r>
              <a:rPr lang="hr-HR" sz="1400" b="1" dirty="0">
                <a:solidFill>
                  <a:srgbClr val="2C91D5"/>
                </a:solidFill>
                <a:ea typeface="+mn-lt"/>
                <a:cs typeface="+mn-lt"/>
              </a:rPr>
              <a:t> </a:t>
            </a:r>
            <a:r>
              <a:rPr lang="hr-HR" sz="1400" b="1" err="1">
                <a:solidFill>
                  <a:srgbClr val="2C91D5"/>
                </a:solidFill>
                <a:ea typeface="+mn-lt"/>
                <a:cs typeface="+mn-lt"/>
              </a:rPr>
              <a:t>Learning</a:t>
            </a:r>
            <a:r>
              <a:rPr lang="hr-HR" sz="1400" b="1" dirty="0">
                <a:solidFill>
                  <a:srgbClr val="2C91D5"/>
                </a:solidFill>
                <a:ea typeface="+mn-lt"/>
                <a:cs typeface="+mn-lt"/>
              </a:rPr>
              <a:t> </a:t>
            </a:r>
            <a:r>
              <a:rPr lang="hr-HR" sz="1400" b="1" err="1">
                <a:solidFill>
                  <a:srgbClr val="2C91D5"/>
                </a:solidFill>
                <a:ea typeface="+mn-lt"/>
                <a:cs typeface="+mn-lt"/>
              </a:rPr>
              <a:t>Plans</a:t>
            </a:r>
            <a:r>
              <a:rPr lang="hr-HR" sz="1400" b="1" dirty="0">
                <a:solidFill>
                  <a:srgbClr val="2C91D5"/>
                </a:solidFill>
                <a:ea typeface="+mn-lt"/>
                <a:cs typeface="+mn-lt"/>
              </a:rPr>
              <a:t>:</a:t>
            </a:r>
            <a:r>
              <a:rPr lang="hr-HR" sz="1400" dirty="0">
                <a:ea typeface="+mn-lt"/>
                <a:cs typeface="+mn-lt"/>
              </a:rPr>
              <a:t> AI </a:t>
            </a:r>
            <a:r>
              <a:rPr lang="hr-HR" sz="1400" err="1">
                <a:ea typeface="+mn-lt"/>
                <a:cs typeface="+mn-lt"/>
              </a:rPr>
              <a:t>can</a:t>
            </a:r>
            <a:r>
              <a:rPr lang="hr-HR" sz="1400" dirty="0">
                <a:ea typeface="+mn-lt"/>
                <a:cs typeface="+mn-lt"/>
              </a:rPr>
              <a:t> </a:t>
            </a:r>
            <a:r>
              <a:rPr lang="hr-HR" sz="1400" err="1">
                <a:ea typeface="+mn-lt"/>
                <a:cs typeface="+mn-lt"/>
              </a:rPr>
              <a:t>analyze</a:t>
            </a:r>
            <a:r>
              <a:rPr lang="hr-HR" sz="1400" dirty="0">
                <a:ea typeface="+mn-lt"/>
                <a:cs typeface="+mn-lt"/>
              </a:rPr>
              <a:t> </a:t>
            </a:r>
            <a:r>
              <a:rPr lang="hr-HR" sz="1400" err="1">
                <a:ea typeface="+mn-lt"/>
                <a:cs typeface="+mn-lt"/>
              </a:rPr>
              <a:t>each</a:t>
            </a:r>
            <a:r>
              <a:rPr lang="hr-HR" sz="1400" dirty="0">
                <a:ea typeface="+mn-lt"/>
                <a:cs typeface="+mn-lt"/>
              </a:rPr>
              <a:t> </a:t>
            </a:r>
            <a:r>
              <a:rPr lang="hr-HR" sz="1400" err="1">
                <a:ea typeface="+mn-lt"/>
                <a:cs typeface="+mn-lt"/>
              </a:rPr>
              <a:t>student’s</a:t>
            </a:r>
            <a:r>
              <a:rPr lang="hr-HR" sz="1400" dirty="0">
                <a:ea typeface="+mn-lt"/>
                <a:cs typeface="+mn-lt"/>
              </a:rPr>
              <a:t> </a:t>
            </a:r>
            <a:r>
              <a:rPr lang="hr-HR" sz="1400" err="1">
                <a:ea typeface="+mn-lt"/>
                <a:cs typeface="+mn-lt"/>
              </a:rPr>
              <a:t>academic</a:t>
            </a:r>
            <a:r>
              <a:rPr lang="hr-HR" sz="1400" dirty="0">
                <a:ea typeface="+mn-lt"/>
                <a:cs typeface="+mn-lt"/>
              </a:rPr>
              <a:t> </a:t>
            </a:r>
            <a:r>
              <a:rPr lang="hr-HR" sz="1400" err="1">
                <a:ea typeface="+mn-lt"/>
                <a:cs typeface="+mn-lt"/>
              </a:rPr>
              <a:t>progress</a:t>
            </a:r>
            <a:r>
              <a:rPr lang="hr-HR" sz="1400" dirty="0">
                <a:ea typeface="+mn-lt"/>
                <a:cs typeface="+mn-lt"/>
              </a:rPr>
              <a:t> </a:t>
            </a:r>
            <a:r>
              <a:rPr lang="hr-HR" sz="1400" err="1">
                <a:ea typeface="+mn-lt"/>
                <a:cs typeface="+mn-lt"/>
              </a:rPr>
              <a:t>and</a:t>
            </a:r>
            <a:r>
              <a:rPr lang="hr-HR" sz="1400" dirty="0">
                <a:ea typeface="+mn-lt"/>
                <a:cs typeface="+mn-lt"/>
              </a:rPr>
              <a:t> </a:t>
            </a:r>
            <a:r>
              <a:rPr lang="hr-HR" sz="1400" err="1">
                <a:ea typeface="+mn-lt"/>
                <a:cs typeface="+mn-lt"/>
              </a:rPr>
              <a:t>language</a:t>
            </a:r>
            <a:r>
              <a:rPr lang="hr-HR" sz="1400" dirty="0">
                <a:ea typeface="+mn-lt"/>
                <a:cs typeface="+mn-lt"/>
              </a:rPr>
              <a:t> </a:t>
            </a:r>
            <a:r>
              <a:rPr lang="hr-HR" sz="1400" err="1">
                <a:ea typeface="+mn-lt"/>
                <a:cs typeface="+mn-lt"/>
              </a:rPr>
              <a:t>proficiency</a:t>
            </a:r>
            <a:r>
              <a:rPr lang="hr-HR" sz="1400" dirty="0">
                <a:ea typeface="+mn-lt"/>
                <a:cs typeface="+mn-lt"/>
              </a:rPr>
              <a:t>, </a:t>
            </a:r>
            <a:r>
              <a:rPr lang="hr-HR" sz="1400" err="1">
                <a:ea typeface="+mn-lt"/>
                <a:cs typeface="+mn-lt"/>
              </a:rPr>
              <a:t>creating</a:t>
            </a:r>
            <a:r>
              <a:rPr lang="hr-HR" sz="1400" dirty="0">
                <a:ea typeface="+mn-lt"/>
                <a:cs typeface="+mn-lt"/>
              </a:rPr>
              <a:t> </a:t>
            </a:r>
            <a:r>
              <a:rPr lang="hr-HR" sz="1400" err="1">
                <a:ea typeface="+mn-lt"/>
                <a:cs typeface="+mn-lt"/>
              </a:rPr>
              <a:t>customized</a:t>
            </a:r>
            <a:r>
              <a:rPr lang="hr-HR" sz="1400" dirty="0">
                <a:ea typeface="+mn-lt"/>
                <a:cs typeface="+mn-lt"/>
              </a:rPr>
              <a:t> </a:t>
            </a:r>
            <a:r>
              <a:rPr lang="hr-HR" sz="1400" err="1">
                <a:ea typeface="+mn-lt"/>
                <a:cs typeface="+mn-lt"/>
              </a:rPr>
              <a:t>learning</a:t>
            </a:r>
            <a:r>
              <a:rPr lang="hr-HR" sz="1400" dirty="0">
                <a:ea typeface="+mn-lt"/>
                <a:cs typeface="+mn-lt"/>
              </a:rPr>
              <a:t> </a:t>
            </a:r>
            <a:r>
              <a:rPr lang="hr-HR" sz="1400" err="1">
                <a:ea typeface="+mn-lt"/>
                <a:cs typeface="+mn-lt"/>
              </a:rPr>
              <a:t>plans</a:t>
            </a:r>
            <a:r>
              <a:rPr lang="hr-HR" sz="1400" dirty="0">
                <a:ea typeface="+mn-lt"/>
                <a:cs typeface="+mn-lt"/>
              </a:rPr>
              <a:t> </a:t>
            </a:r>
            <a:r>
              <a:rPr lang="hr-HR" sz="1400" err="1">
                <a:ea typeface="+mn-lt"/>
                <a:cs typeface="+mn-lt"/>
              </a:rPr>
              <a:t>that</a:t>
            </a:r>
            <a:r>
              <a:rPr lang="hr-HR" sz="1400" dirty="0">
                <a:ea typeface="+mn-lt"/>
                <a:cs typeface="+mn-lt"/>
              </a:rPr>
              <a:t> </a:t>
            </a:r>
            <a:r>
              <a:rPr lang="hr-HR" sz="1400" err="1">
                <a:ea typeface="+mn-lt"/>
                <a:cs typeface="+mn-lt"/>
              </a:rPr>
              <a:t>address</a:t>
            </a:r>
            <a:r>
              <a:rPr lang="hr-HR" sz="1400" dirty="0">
                <a:ea typeface="+mn-lt"/>
                <a:cs typeface="+mn-lt"/>
              </a:rPr>
              <a:t> </a:t>
            </a:r>
            <a:r>
              <a:rPr lang="hr-HR" sz="1400" err="1">
                <a:ea typeface="+mn-lt"/>
                <a:cs typeface="+mn-lt"/>
              </a:rPr>
              <a:t>their</a:t>
            </a:r>
            <a:r>
              <a:rPr lang="hr-HR" sz="1400" dirty="0">
                <a:ea typeface="+mn-lt"/>
                <a:cs typeface="+mn-lt"/>
              </a:rPr>
              <a:t> </a:t>
            </a:r>
            <a:r>
              <a:rPr lang="hr-HR" sz="1400" err="1">
                <a:ea typeface="+mn-lt"/>
                <a:cs typeface="+mn-lt"/>
              </a:rPr>
              <a:t>specific</a:t>
            </a:r>
            <a:r>
              <a:rPr lang="hr-HR" sz="1400" dirty="0">
                <a:ea typeface="+mn-lt"/>
                <a:cs typeface="+mn-lt"/>
              </a:rPr>
              <a:t> </a:t>
            </a:r>
            <a:r>
              <a:rPr lang="hr-HR" sz="1400" err="1">
                <a:ea typeface="+mn-lt"/>
                <a:cs typeface="+mn-lt"/>
              </a:rPr>
              <a:t>needs</a:t>
            </a:r>
            <a:r>
              <a:rPr lang="hr-HR" sz="1400" dirty="0">
                <a:ea typeface="+mn-lt"/>
                <a:cs typeface="+mn-lt"/>
              </a:rPr>
              <a:t>. </a:t>
            </a:r>
            <a:r>
              <a:rPr lang="hr-HR" sz="1400" err="1">
                <a:ea typeface="+mn-lt"/>
                <a:cs typeface="+mn-lt"/>
              </a:rPr>
              <a:t>This</a:t>
            </a:r>
            <a:r>
              <a:rPr lang="hr-HR" sz="1400" dirty="0">
                <a:ea typeface="+mn-lt"/>
                <a:cs typeface="+mn-lt"/>
              </a:rPr>
              <a:t> </a:t>
            </a:r>
            <a:r>
              <a:rPr lang="hr-HR" sz="1400" err="1">
                <a:ea typeface="+mn-lt"/>
                <a:cs typeface="+mn-lt"/>
              </a:rPr>
              <a:t>could</a:t>
            </a:r>
            <a:r>
              <a:rPr lang="hr-HR" sz="1400" dirty="0">
                <a:ea typeface="+mn-lt"/>
                <a:cs typeface="+mn-lt"/>
              </a:rPr>
              <a:t> </a:t>
            </a:r>
            <a:r>
              <a:rPr lang="hr-HR" sz="1400" err="1">
                <a:ea typeface="+mn-lt"/>
                <a:cs typeface="+mn-lt"/>
              </a:rPr>
              <a:t>include</a:t>
            </a:r>
            <a:r>
              <a:rPr lang="hr-HR" sz="1400" dirty="0">
                <a:ea typeface="+mn-lt"/>
                <a:cs typeface="+mn-lt"/>
              </a:rPr>
              <a:t> </a:t>
            </a:r>
            <a:r>
              <a:rPr lang="hr-HR" sz="1400" err="1">
                <a:ea typeface="+mn-lt"/>
                <a:cs typeface="+mn-lt"/>
              </a:rPr>
              <a:t>tailored</a:t>
            </a:r>
            <a:r>
              <a:rPr lang="hr-HR" sz="1400" dirty="0">
                <a:ea typeface="+mn-lt"/>
                <a:cs typeface="+mn-lt"/>
              </a:rPr>
              <a:t> </a:t>
            </a:r>
            <a:r>
              <a:rPr lang="hr-HR" sz="1400" err="1">
                <a:ea typeface="+mn-lt"/>
                <a:cs typeface="+mn-lt"/>
              </a:rPr>
              <a:t>assignments</a:t>
            </a:r>
            <a:r>
              <a:rPr lang="hr-HR" sz="1400" dirty="0">
                <a:ea typeface="+mn-lt"/>
                <a:cs typeface="+mn-lt"/>
              </a:rPr>
              <a:t>, </a:t>
            </a:r>
            <a:r>
              <a:rPr lang="hr-HR" sz="1400" err="1">
                <a:ea typeface="+mn-lt"/>
                <a:cs typeface="+mn-lt"/>
              </a:rPr>
              <a:t>language</a:t>
            </a:r>
            <a:r>
              <a:rPr lang="hr-HR" sz="1400" dirty="0">
                <a:ea typeface="+mn-lt"/>
                <a:cs typeface="+mn-lt"/>
              </a:rPr>
              <a:t> </a:t>
            </a:r>
            <a:r>
              <a:rPr lang="hr-HR" sz="1400" err="1">
                <a:ea typeface="+mn-lt"/>
                <a:cs typeface="+mn-lt"/>
              </a:rPr>
              <a:t>exercises</a:t>
            </a:r>
            <a:r>
              <a:rPr lang="hr-HR" sz="1400" dirty="0">
                <a:ea typeface="+mn-lt"/>
                <a:cs typeface="+mn-lt"/>
              </a:rPr>
              <a:t>, </a:t>
            </a:r>
            <a:r>
              <a:rPr lang="hr-HR" sz="1400" err="1">
                <a:ea typeface="+mn-lt"/>
                <a:cs typeface="+mn-lt"/>
              </a:rPr>
              <a:t>and</a:t>
            </a:r>
            <a:r>
              <a:rPr lang="hr-HR" sz="1400" dirty="0">
                <a:ea typeface="+mn-lt"/>
                <a:cs typeface="+mn-lt"/>
              </a:rPr>
              <a:t> </a:t>
            </a:r>
            <a:r>
              <a:rPr lang="hr-HR" sz="1400" err="1">
                <a:ea typeface="+mn-lt"/>
                <a:cs typeface="+mn-lt"/>
              </a:rPr>
              <a:t>targeted</a:t>
            </a:r>
            <a:r>
              <a:rPr lang="hr-HR" sz="1400" dirty="0">
                <a:ea typeface="+mn-lt"/>
                <a:cs typeface="+mn-lt"/>
              </a:rPr>
              <a:t> </a:t>
            </a:r>
            <a:r>
              <a:rPr lang="hr-HR" sz="1400" err="1">
                <a:ea typeface="+mn-lt"/>
                <a:cs typeface="+mn-lt"/>
              </a:rPr>
              <a:t>feedback</a:t>
            </a:r>
            <a:r>
              <a:rPr lang="hr-HR" sz="1400" dirty="0">
                <a:ea typeface="+mn-lt"/>
                <a:cs typeface="+mn-lt"/>
              </a:rPr>
              <a:t> </a:t>
            </a:r>
            <a:r>
              <a:rPr lang="hr-HR" sz="1400" err="1">
                <a:ea typeface="+mn-lt"/>
                <a:cs typeface="+mn-lt"/>
              </a:rPr>
              <a:t>that</a:t>
            </a:r>
            <a:r>
              <a:rPr lang="hr-HR" sz="1400" dirty="0">
                <a:ea typeface="+mn-lt"/>
                <a:cs typeface="+mn-lt"/>
              </a:rPr>
              <a:t> </a:t>
            </a:r>
            <a:r>
              <a:rPr lang="hr-HR" sz="1400" err="1">
                <a:ea typeface="+mn-lt"/>
                <a:cs typeface="+mn-lt"/>
              </a:rPr>
              <a:t>helps</a:t>
            </a:r>
            <a:r>
              <a:rPr lang="hr-HR" sz="1400" dirty="0">
                <a:ea typeface="+mn-lt"/>
                <a:cs typeface="+mn-lt"/>
              </a:rPr>
              <a:t> </a:t>
            </a:r>
            <a:r>
              <a:rPr lang="hr-HR" sz="1400" err="1">
                <a:ea typeface="+mn-lt"/>
                <a:cs typeface="+mn-lt"/>
              </a:rPr>
              <a:t>returnee</a:t>
            </a:r>
            <a:r>
              <a:rPr lang="hr-HR" sz="1400" dirty="0">
                <a:ea typeface="+mn-lt"/>
                <a:cs typeface="+mn-lt"/>
              </a:rPr>
              <a:t> </a:t>
            </a:r>
            <a:r>
              <a:rPr lang="hr-HR" sz="1400" err="1">
                <a:ea typeface="+mn-lt"/>
                <a:cs typeface="+mn-lt"/>
              </a:rPr>
              <a:t>and</a:t>
            </a:r>
            <a:r>
              <a:rPr lang="hr-HR" sz="1400" dirty="0">
                <a:ea typeface="+mn-lt"/>
                <a:cs typeface="+mn-lt"/>
              </a:rPr>
              <a:t> migrant </a:t>
            </a:r>
            <a:r>
              <a:rPr lang="hr-HR" sz="1400" err="1">
                <a:ea typeface="+mn-lt"/>
                <a:cs typeface="+mn-lt"/>
              </a:rPr>
              <a:t>students</a:t>
            </a:r>
            <a:r>
              <a:rPr lang="hr-HR" sz="1400" dirty="0">
                <a:ea typeface="+mn-lt"/>
                <a:cs typeface="+mn-lt"/>
              </a:rPr>
              <a:t> </a:t>
            </a:r>
            <a:r>
              <a:rPr lang="hr-HR" sz="1400" err="1">
                <a:ea typeface="+mn-lt"/>
                <a:cs typeface="+mn-lt"/>
              </a:rPr>
              <a:t>catch</a:t>
            </a:r>
            <a:r>
              <a:rPr lang="hr-HR" sz="1400" dirty="0">
                <a:ea typeface="+mn-lt"/>
                <a:cs typeface="+mn-lt"/>
              </a:rPr>
              <a:t> </a:t>
            </a:r>
            <a:r>
              <a:rPr lang="hr-HR" sz="1400" err="1">
                <a:ea typeface="+mn-lt"/>
                <a:cs typeface="+mn-lt"/>
              </a:rPr>
              <a:t>up</a:t>
            </a:r>
            <a:r>
              <a:rPr lang="hr-HR" sz="1400" dirty="0">
                <a:ea typeface="+mn-lt"/>
                <a:cs typeface="+mn-lt"/>
              </a:rPr>
              <a:t> </a:t>
            </a:r>
            <a:r>
              <a:rPr lang="hr-HR" sz="1400" err="1">
                <a:ea typeface="+mn-lt"/>
                <a:cs typeface="+mn-lt"/>
              </a:rPr>
              <a:t>and</a:t>
            </a:r>
            <a:r>
              <a:rPr lang="hr-HR" sz="1400" dirty="0">
                <a:ea typeface="+mn-lt"/>
                <a:cs typeface="+mn-lt"/>
              </a:rPr>
              <a:t> </a:t>
            </a:r>
            <a:r>
              <a:rPr lang="hr-HR" sz="1400" err="1">
                <a:ea typeface="+mn-lt"/>
                <a:cs typeface="+mn-lt"/>
              </a:rPr>
              <a:t>excel</a:t>
            </a:r>
            <a:r>
              <a:rPr lang="hr-HR" sz="1400" dirty="0">
                <a:ea typeface="+mn-lt"/>
                <a:cs typeface="+mn-lt"/>
              </a:rPr>
              <a:t>.</a:t>
            </a:r>
            <a:endParaRPr lang="hr-HR" sz="1400" dirty="0"/>
          </a:p>
          <a:p>
            <a:r>
              <a:rPr lang="hr-HR" sz="1400" b="1" dirty="0">
                <a:solidFill>
                  <a:srgbClr val="2C91D5"/>
                </a:solidFill>
                <a:ea typeface="+mn-lt"/>
                <a:cs typeface="+mn-lt"/>
              </a:rPr>
              <a:t>AI-</a:t>
            </a:r>
            <a:r>
              <a:rPr lang="hr-HR" sz="1400" b="1" err="1">
                <a:solidFill>
                  <a:srgbClr val="2C91D5"/>
                </a:solidFill>
                <a:ea typeface="+mn-lt"/>
                <a:cs typeface="+mn-lt"/>
              </a:rPr>
              <a:t>Driven</a:t>
            </a:r>
            <a:r>
              <a:rPr lang="hr-HR" sz="1400" b="1" dirty="0">
                <a:solidFill>
                  <a:srgbClr val="2C91D5"/>
                </a:solidFill>
                <a:ea typeface="+mn-lt"/>
                <a:cs typeface="+mn-lt"/>
              </a:rPr>
              <a:t> </a:t>
            </a:r>
            <a:r>
              <a:rPr lang="hr-HR" sz="1400" b="1" err="1">
                <a:solidFill>
                  <a:srgbClr val="2C91D5"/>
                </a:solidFill>
                <a:ea typeface="+mn-lt"/>
                <a:cs typeface="+mn-lt"/>
              </a:rPr>
              <a:t>Language</a:t>
            </a:r>
            <a:r>
              <a:rPr lang="hr-HR" sz="1400" b="1" dirty="0">
                <a:solidFill>
                  <a:srgbClr val="2C91D5"/>
                </a:solidFill>
                <a:ea typeface="+mn-lt"/>
                <a:cs typeface="+mn-lt"/>
              </a:rPr>
              <a:t> </a:t>
            </a:r>
            <a:r>
              <a:rPr lang="hr-HR" sz="1400" b="1" err="1">
                <a:solidFill>
                  <a:srgbClr val="2C91D5"/>
                </a:solidFill>
                <a:ea typeface="+mn-lt"/>
                <a:cs typeface="+mn-lt"/>
              </a:rPr>
              <a:t>Tutors</a:t>
            </a:r>
            <a:r>
              <a:rPr lang="hr-HR" sz="1400" b="1" dirty="0">
                <a:solidFill>
                  <a:srgbClr val="2C91D5"/>
                </a:solidFill>
                <a:ea typeface="+mn-lt"/>
                <a:cs typeface="+mn-lt"/>
              </a:rPr>
              <a:t>:</a:t>
            </a:r>
            <a:r>
              <a:rPr lang="hr-HR" sz="1400" dirty="0">
                <a:ea typeface="+mn-lt"/>
                <a:cs typeface="+mn-lt"/>
              </a:rPr>
              <a:t> AI-</a:t>
            </a:r>
            <a:r>
              <a:rPr lang="hr-HR" sz="1400" err="1">
                <a:ea typeface="+mn-lt"/>
                <a:cs typeface="+mn-lt"/>
              </a:rPr>
              <a:t>powered</a:t>
            </a:r>
            <a:r>
              <a:rPr lang="hr-HR" sz="1400" dirty="0">
                <a:ea typeface="+mn-lt"/>
                <a:cs typeface="+mn-lt"/>
              </a:rPr>
              <a:t> </a:t>
            </a:r>
            <a:r>
              <a:rPr lang="hr-HR" sz="1400" err="1">
                <a:ea typeface="+mn-lt"/>
                <a:cs typeface="+mn-lt"/>
              </a:rPr>
              <a:t>language</a:t>
            </a:r>
            <a:r>
              <a:rPr lang="hr-HR" sz="1400" dirty="0">
                <a:ea typeface="+mn-lt"/>
                <a:cs typeface="+mn-lt"/>
              </a:rPr>
              <a:t> </a:t>
            </a:r>
            <a:r>
              <a:rPr lang="hr-HR" sz="1400" err="1">
                <a:ea typeface="+mn-lt"/>
                <a:cs typeface="+mn-lt"/>
              </a:rPr>
              <a:t>tutors</a:t>
            </a:r>
            <a:r>
              <a:rPr lang="hr-HR" sz="1400" dirty="0">
                <a:ea typeface="+mn-lt"/>
                <a:cs typeface="+mn-lt"/>
              </a:rPr>
              <a:t> </a:t>
            </a:r>
            <a:r>
              <a:rPr lang="hr-HR" sz="1400" err="1">
                <a:ea typeface="+mn-lt"/>
                <a:cs typeface="+mn-lt"/>
              </a:rPr>
              <a:t>can</a:t>
            </a:r>
            <a:r>
              <a:rPr lang="hr-HR" sz="1400" dirty="0">
                <a:ea typeface="+mn-lt"/>
                <a:cs typeface="+mn-lt"/>
              </a:rPr>
              <a:t> provide </a:t>
            </a:r>
            <a:r>
              <a:rPr lang="hr-HR" sz="1400" err="1">
                <a:ea typeface="+mn-lt"/>
                <a:cs typeface="+mn-lt"/>
              </a:rPr>
              <a:t>real</a:t>
            </a:r>
            <a:r>
              <a:rPr lang="hr-HR" sz="1400" dirty="0">
                <a:ea typeface="+mn-lt"/>
                <a:cs typeface="+mn-lt"/>
              </a:rPr>
              <a:t>-time </a:t>
            </a:r>
            <a:r>
              <a:rPr lang="hr-HR" sz="1400" err="1">
                <a:ea typeface="+mn-lt"/>
                <a:cs typeface="+mn-lt"/>
              </a:rPr>
              <a:t>feedback</a:t>
            </a:r>
            <a:r>
              <a:rPr lang="hr-HR" sz="1400" dirty="0">
                <a:ea typeface="+mn-lt"/>
                <a:cs typeface="+mn-lt"/>
              </a:rPr>
              <a:t> on </a:t>
            </a:r>
            <a:r>
              <a:rPr lang="hr-HR" sz="1400" err="1">
                <a:ea typeface="+mn-lt"/>
                <a:cs typeface="+mn-lt"/>
              </a:rPr>
              <a:t>pronunciation</a:t>
            </a:r>
            <a:r>
              <a:rPr lang="hr-HR" sz="1400" dirty="0">
                <a:ea typeface="+mn-lt"/>
                <a:cs typeface="+mn-lt"/>
              </a:rPr>
              <a:t>, </a:t>
            </a:r>
            <a:r>
              <a:rPr lang="hr-HR" sz="1400" err="1">
                <a:ea typeface="+mn-lt"/>
                <a:cs typeface="+mn-lt"/>
              </a:rPr>
              <a:t>grammar</a:t>
            </a:r>
            <a:r>
              <a:rPr lang="hr-HR" sz="1400" dirty="0">
                <a:ea typeface="+mn-lt"/>
                <a:cs typeface="+mn-lt"/>
              </a:rPr>
              <a:t>, </a:t>
            </a:r>
            <a:r>
              <a:rPr lang="hr-HR" sz="1400" err="1">
                <a:ea typeface="+mn-lt"/>
                <a:cs typeface="+mn-lt"/>
              </a:rPr>
              <a:t>and</a:t>
            </a:r>
            <a:r>
              <a:rPr lang="hr-HR" sz="1400" dirty="0">
                <a:ea typeface="+mn-lt"/>
                <a:cs typeface="+mn-lt"/>
              </a:rPr>
              <a:t> </a:t>
            </a:r>
            <a:r>
              <a:rPr lang="hr-HR" sz="1400" err="1">
                <a:ea typeface="+mn-lt"/>
                <a:cs typeface="+mn-lt"/>
              </a:rPr>
              <a:t>vocabulary</a:t>
            </a:r>
            <a:r>
              <a:rPr lang="hr-HR" sz="1400" dirty="0">
                <a:ea typeface="+mn-lt"/>
                <a:cs typeface="+mn-lt"/>
              </a:rPr>
              <a:t> </a:t>
            </a:r>
            <a:r>
              <a:rPr lang="hr-HR" sz="1400" err="1">
                <a:ea typeface="+mn-lt"/>
                <a:cs typeface="+mn-lt"/>
              </a:rPr>
              <a:t>usage</a:t>
            </a:r>
            <a:r>
              <a:rPr lang="hr-HR" sz="1400" dirty="0">
                <a:ea typeface="+mn-lt"/>
                <a:cs typeface="+mn-lt"/>
              </a:rPr>
              <a:t>. </a:t>
            </a:r>
            <a:r>
              <a:rPr lang="hr-HR" sz="1400" err="1">
                <a:ea typeface="+mn-lt"/>
                <a:cs typeface="+mn-lt"/>
              </a:rPr>
              <a:t>These</a:t>
            </a:r>
            <a:r>
              <a:rPr lang="hr-HR" sz="1400" dirty="0">
                <a:ea typeface="+mn-lt"/>
                <a:cs typeface="+mn-lt"/>
              </a:rPr>
              <a:t> </a:t>
            </a:r>
            <a:r>
              <a:rPr lang="hr-HR" sz="1400" err="1">
                <a:ea typeface="+mn-lt"/>
                <a:cs typeface="+mn-lt"/>
              </a:rPr>
              <a:t>tutors</a:t>
            </a:r>
            <a:r>
              <a:rPr lang="hr-HR" sz="1400" dirty="0">
                <a:ea typeface="+mn-lt"/>
                <a:cs typeface="+mn-lt"/>
              </a:rPr>
              <a:t> </a:t>
            </a:r>
            <a:r>
              <a:rPr lang="hr-HR" sz="1400" err="1">
                <a:ea typeface="+mn-lt"/>
                <a:cs typeface="+mn-lt"/>
              </a:rPr>
              <a:t>can</a:t>
            </a:r>
            <a:r>
              <a:rPr lang="hr-HR" sz="1400" dirty="0">
                <a:ea typeface="+mn-lt"/>
                <a:cs typeface="+mn-lt"/>
              </a:rPr>
              <a:t> </a:t>
            </a:r>
            <a:r>
              <a:rPr lang="hr-HR" sz="1400" err="1">
                <a:ea typeface="+mn-lt"/>
                <a:cs typeface="+mn-lt"/>
              </a:rPr>
              <a:t>adapt</a:t>
            </a:r>
            <a:r>
              <a:rPr lang="hr-HR" sz="1400" dirty="0">
                <a:ea typeface="+mn-lt"/>
                <a:cs typeface="+mn-lt"/>
              </a:rPr>
              <a:t> to </a:t>
            </a:r>
            <a:r>
              <a:rPr lang="hr-HR" sz="1400" err="1">
                <a:ea typeface="+mn-lt"/>
                <a:cs typeface="+mn-lt"/>
              </a:rPr>
              <a:t>the</a:t>
            </a:r>
            <a:r>
              <a:rPr lang="hr-HR" sz="1400" dirty="0">
                <a:ea typeface="+mn-lt"/>
                <a:cs typeface="+mn-lt"/>
              </a:rPr>
              <a:t> </a:t>
            </a:r>
            <a:r>
              <a:rPr lang="hr-HR" sz="1400" err="1">
                <a:ea typeface="+mn-lt"/>
                <a:cs typeface="+mn-lt"/>
              </a:rPr>
              <a:t>student’s</a:t>
            </a:r>
            <a:r>
              <a:rPr lang="hr-HR" sz="1400" dirty="0">
                <a:ea typeface="+mn-lt"/>
                <a:cs typeface="+mn-lt"/>
              </a:rPr>
              <a:t> </a:t>
            </a:r>
            <a:r>
              <a:rPr lang="hr-HR" sz="1400" err="1">
                <a:ea typeface="+mn-lt"/>
                <a:cs typeface="+mn-lt"/>
              </a:rPr>
              <a:t>learning</a:t>
            </a:r>
            <a:r>
              <a:rPr lang="hr-HR" sz="1400" dirty="0">
                <a:ea typeface="+mn-lt"/>
                <a:cs typeface="+mn-lt"/>
              </a:rPr>
              <a:t> </a:t>
            </a:r>
            <a:r>
              <a:rPr lang="hr-HR" sz="1400" err="1">
                <a:ea typeface="+mn-lt"/>
                <a:cs typeface="+mn-lt"/>
              </a:rPr>
              <a:t>pace</a:t>
            </a:r>
            <a:r>
              <a:rPr lang="hr-HR" sz="1400" dirty="0">
                <a:ea typeface="+mn-lt"/>
                <a:cs typeface="+mn-lt"/>
              </a:rPr>
              <a:t>, </a:t>
            </a:r>
            <a:r>
              <a:rPr lang="hr-HR" sz="1400" err="1">
                <a:ea typeface="+mn-lt"/>
                <a:cs typeface="+mn-lt"/>
              </a:rPr>
              <a:t>offering</a:t>
            </a:r>
            <a:r>
              <a:rPr lang="hr-HR" sz="1400" dirty="0">
                <a:ea typeface="+mn-lt"/>
                <a:cs typeface="+mn-lt"/>
              </a:rPr>
              <a:t> </a:t>
            </a:r>
            <a:r>
              <a:rPr lang="hr-HR" sz="1400" err="1">
                <a:ea typeface="+mn-lt"/>
                <a:cs typeface="+mn-lt"/>
              </a:rPr>
              <a:t>additional</a:t>
            </a:r>
            <a:r>
              <a:rPr lang="hr-HR" sz="1400" dirty="0">
                <a:ea typeface="+mn-lt"/>
                <a:cs typeface="+mn-lt"/>
              </a:rPr>
              <a:t> </a:t>
            </a:r>
            <a:r>
              <a:rPr lang="hr-HR" sz="1400" err="1">
                <a:ea typeface="+mn-lt"/>
                <a:cs typeface="+mn-lt"/>
              </a:rPr>
              <a:t>practice</a:t>
            </a:r>
            <a:r>
              <a:rPr lang="hr-HR" sz="1400" dirty="0">
                <a:ea typeface="+mn-lt"/>
                <a:cs typeface="+mn-lt"/>
              </a:rPr>
              <a:t> </a:t>
            </a:r>
            <a:r>
              <a:rPr lang="hr-HR" sz="1400" err="1">
                <a:ea typeface="+mn-lt"/>
                <a:cs typeface="+mn-lt"/>
              </a:rPr>
              <a:t>where</a:t>
            </a:r>
            <a:r>
              <a:rPr lang="hr-HR" sz="1400" dirty="0">
                <a:ea typeface="+mn-lt"/>
                <a:cs typeface="+mn-lt"/>
              </a:rPr>
              <a:t> </a:t>
            </a:r>
            <a:r>
              <a:rPr lang="hr-HR" sz="1400" err="1">
                <a:ea typeface="+mn-lt"/>
                <a:cs typeface="+mn-lt"/>
              </a:rPr>
              <a:t>needed</a:t>
            </a:r>
            <a:r>
              <a:rPr lang="hr-HR" sz="1400" dirty="0">
                <a:ea typeface="+mn-lt"/>
                <a:cs typeface="+mn-lt"/>
              </a:rPr>
              <a:t>, </a:t>
            </a:r>
            <a:r>
              <a:rPr lang="hr-HR" sz="1400" err="1">
                <a:ea typeface="+mn-lt"/>
                <a:cs typeface="+mn-lt"/>
              </a:rPr>
              <a:t>and</a:t>
            </a:r>
            <a:r>
              <a:rPr lang="hr-HR" sz="1400" dirty="0">
                <a:ea typeface="+mn-lt"/>
                <a:cs typeface="+mn-lt"/>
              </a:rPr>
              <a:t> </a:t>
            </a:r>
            <a:r>
              <a:rPr lang="hr-HR" sz="1400" err="1">
                <a:ea typeface="+mn-lt"/>
                <a:cs typeface="+mn-lt"/>
              </a:rPr>
              <a:t>even</a:t>
            </a:r>
            <a:r>
              <a:rPr lang="hr-HR" sz="1400" dirty="0">
                <a:ea typeface="+mn-lt"/>
                <a:cs typeface="+mn-lt"/>
              </a:rPr>
              <a:t> </a:t>
            </a:r>
            <a:r>
              <a:rPr lang="hr-HR" sz="1400" err="1">
                <a:ea typeface="+mn-lt"/>
                <a:cs typeface="+mn-lt"/>
              </a:rPr>
              <a:t>simulate</a:t>
            </a:r>
            <a:r>
              <a:rPr lang="hr-HR" sz="1400" dirty="0">
                <a:ea typeface="+mn-lt"/>
                <a:cs typeface="+mn-lt"/>
              </a:rPr>
              <a:t> </a:t>
            </a:r>
            <a:r>
              <a:rPr lang="hr-HR" sz="1400" err="1">
                <a:ea typeface="+mn-lt"/>
                <a:cs typeface="+mn-lt"/>
              </a:rPr>
              <a:t>conversational</a:t>
            </a:r>
            <a:r>
              <a:rPr lang="hr-HR" sz="1400" dirty="0">
                <a:ea typeface="+mn-lt"/>
                <a:cs typeface="+mn-lt"/>
              </a:rPr>
              <a:t> </a:t>
            </a:r>
            <a:r>
              <a:rPr lang="hr-HR" sz="1400" err="1">
                <a:ea typeface="+mn-lt"/>
                <a:cs typeface="+mn-lt"/>
              </a:rPr>
              <a:t>practice</a:t>
            </a:r>
            <a:r>
              <a:rPr lang="hr-HR" sz="1400" dirty="0">
                <a:ea typeface="+mn-lt"/>
                <a:cs typeface="+mn-lt"/>
              </a:rPr>
              <a:t> </a:t>
            </a:r>
            <a:r>
              <a:rPr lang="hr-HR" sz="1400" err="1">
                <a:ea typeface="+mn-lt"/>
                <a:cs typeface="+mn-lt"/>
              </a:rPr>
              <a:t>with</a:t>
            </a:r>
            <a:r>
              <a:rPr lang="hr-HR" sz="1400" dirty="0">
                <a:ea typeface="+mn-lt"/>
                <a:cs typeface="+mn-lt"/>
              </a:rPr>
              <a:t> </a:t>
            </a:r>
            <a:r>
              <a:rPr lang="hr-HR" sz="1400" err="1">
                <a:ea typeface="+mn-lt"/>
                <a:cs typeface="+mn-lt"/>
              </a:rPr>
              <a:t>native</a:t>
            </a:r>
            <a:r>
              <a:rPr lang="hr-HR" sz="1400" dirty="0">
                <a:ea typeface="+mn-lt"/>
                <a:cs typeface="+mn-lt"/>
              </a:rPr>
              <a:t> </a:t>
            </a:r>
            <a:r>
              <a:rPr lang="hr-HR" sz="1400" err="1">
                <a:ea typeface="+mn-lt"/>
                <a:cs typeface="+mn-lt"/>
              </a:rPr>
              <a:t>speakers</a:t>
            </a:r>
            <a:r>
              <a:rPr lang="hr-HR" sz="1400" dirty="0">
                <a:ea typeface="+mn-lt"/>
                <a:cs typeface="+mn-lt"/>
              </a:rPr>
              <a:t>.</a:t>
            </a:r>
            <a:endParaRPr lang="hr-HR" sz="1400" dirty="0"/>
          </a:p>
          <a:p>
            <a:r>
              <a:rPr lang="hr-HR" sz="1400" b="1" err="1">
                <a:solidFill>
                  <a:srgbClr val="2C91D5"/>
                </a:solidFill>
                <a:ea typeface="+mn-lt"/>
                <a:cs typeface="+mn-lt"/>
              </a:rPr>
              <a:t>Behavioral</a:t>
            </a:r>
            <a:r>
              <a:rPr lang="hr-HR" sz="1400" b="1" dirty="0">
                <a:solidFill>
                  <a:srgbClr val="2C91D5"/>
                </a:solidFill>
                <a:ea typeface="+mn-lt"/>
                <a:cs typeface="+mn-lt"/>
              </a:rPr>
              <a:t> Analytics </a:t>
            </a:r>
            <a:r>
              <a:rPr lang="hr-HR" sz="1400" b="1" err="1">
                <a:solidFill>
                  <a:srgbClr val="2C91D5"/>
                </a:solidFill>
                <a:ea typeface="+mn-lt"/>
                <a:cs typeface="+mn-lt"/>
              </a:rPr>
              <a:t>and</a:t>
            </a:r>
            <a:r>
              <a:rPr lang="hr-HR" sz="1400" b="1" dirty="0">
                <a:solidFill>
                  <a:srgbClr val="2C91D5"/>
                </a:solidFill>
                <a:ea typeface="+mn-lt"/>
                <a:cs typeface="+mn-lt"/>
              </a:rPr>
              <a:t> </a:t>
            </a:r>
            <a:r>
              <a:rPr lang="hr-HR" sz="1400" b="1" err="1">
                <a:solidFill>
                  <a:srgbClr val="2C91D5"/>
                </a:solidFill>
                <a:ea typeface="+mn-lt"/>
                <a:cs typeface="+mn-lt"/>
              </a:rPr>
              <a:t>Support</a:t>
            </a:r>
            <a:r>
              <a:rPr lang="hr-HR" sz="1400" b="1" dirty="0">
                <a:solidFill>
                  <a:srgbClr val="2C91D5"/>
                </a:solidFill>
                <a:ea typeface="+mn-lt"/>
                <a:cs typeface="+mn-lt"/>
              </a:rPr>
              <a:t>:</a:t>
            </a:r>
            <a:r>
              <a:rPr lang="hr-HR" sz="1400" dirty="0">
                <a:ea typeface="+mn-lt"/>
                <a:cs typeface="+mn-lt"/>
              </a:rPr>
              <a:t> AI </a:t>
            </a:r>
            <a:r>
              <a:rPr lang="hr-HR" sz="1400" err="1">
                <a:ea typeface="+mn-lt"/>
                <a:cs typeface="+mn-lt"/>
              </a:rPr>
              <a:t>can</a:t>
            </a:r>
            <a:r>
              <a:rPr lang="hr-HR" sz="1400" dirty="0">
                <a:ea typeface="+mn-lt"/>
                <a:cs typeface="+mn-lt"/>
              </a:rPr>
              <a:t> </a:t>
            </a:r>
            <a:r>
              <a:rPr lang="hr-HR" sz="1400" err="1">
                <a:ea typeface="+mn-lt"/>
                <a:cs typeface="+mn-lt"/>
              </a:rPr>
              <a:t>help</a:t>
            </a:r>
            <a:r>
              <a:rPr lang="hr-HR" sz="1400" dirty="0">
                <a:ea typeface="+mn-lt"/>
                <a:cs typeface="+mn-lt"/>
              </a:rPr>
              <a:t> </a:t>
            </a:r>
            <a:r>
              <a:rPr lang="hr-HR" sz="1400" err="1">
                <a:ea typeface="+mn-lt"/>
                <a:cs typeface="+mn-lt"/>
              </a:rPr>
              <a:t>identify</a:t>
            </a:r>
            <a:r>
              <a:rPr lang="hr-HR" sz="1400" dirty="0">
                <a:ea typeface="+mn-lt"/>
                <a:cs typeface="+mn-lt"/>
              </a:rPr>
              <a:t> </a:t>
            </a:r>
            <a:r>
              <a:rPr lang="hr-HR" sz="1400" err="1">
                <a:ea typeface="+mn-lt"/>
                <a:cs typeface="+mn-lt"/>
              </a:rPr>
              <a:t>students</a:t>
            </a:r>
            <a:r>
              <a:rPr lang="hr-HR" sz="1400" dirty="0">
                <a:ea typeface="+mn-lt"/>
                <a:cs typeface="+mn-lt"/>
              </a:rPr>
              <a:t> </a:t>
            </a:r>
            <a:r>
              <a:rPr lang="hr-HR" sz="1400" err="1">
                <a:ea typeface="+mn-lt"/>
                <a:cs typeface="+mn-lt"/>
              </a:rPr>
              <a:t>who</a:t>
            </a:r>
            <a:r>
              <a:rPr lang="hr-HR" sz="1400" dirty="0">
                <a:ea typeface="+mn-lt"/>
                <a:cs typeface="+mn-lt"/>
              </a:rPr>
              <a:t> </a:t>
            </a:r>
            <a:r>
              <a:rPr lang="hr-HR" sz="1400" err="1">
                <a:ea typeface="+mn-lt"/>
                <a:cs typeface="+mn-lt"/>
              </a:rPr>
              <a:t>might</a:t>
            </a:r>
            <a:r>
              <a:rPr lang="hr-HR" sz="1400" dirty="0">
                <a:ea typeface="+mn-lt"/>
                <a:cs typeface="+mn-lt"/>
              </a:rPr>
              <a:t> </a:t>
            </a:r>
            <a:r>
              <a:rPr lang="hr-HR" sz="1400" err="1">
                <a:ea typeface="+mn-lt"/>
                <a:cs typeface="+mn-lt"/>
              </a:rPr>
              <a:t>be</a:t>
            </a:r>
            <a:r>
              <a:rPr lang="hr-HR" sz="1400" dirty="0">
                <a:ea typeface="+mn-lt"/>
                <a:cs typeface="+mn-lt"/>
              </a:rPr>
              <a:t> </a:t>
            </a:r>
            <a:r>
              <a:rPr lang="hr-HR" sz="1400" err="1">
                <a:ea typeface="+mn-lt"/>
                <a:cs typeface="+mn-lt"/>
              </a:rPr>
              <a:t>struggling</a:t>
            </a:r>
            <a:r>
              <a:rPr lang="hr-HR" sz="1400" dirty="0">
                <a:ea typeface="+mn-lt"/>
                <a:cs typeface="+mn-lt"/>
              </a:rPr>
              <a:t> </a:t>
            </a:r>
            <a:r>
              <a:rPr lang="hr-HR" sz="1400" err="1">
                <a:ea typeface="+mn-lt"/>
                <a:cs typeface="+mn-lt"/>
              </a:rPr>
              <a:t>with</a:t>
            </a:r>
            <a:r>
              <a:rPr lang="hr-HR" sz="1400" dirty="0">
                <a:ea typeface="+mn-lt"/>
                <a:cs typeface="+mn-lt"/>
              </a:rPr>
              <a:t> </a:t>
            </a:r>
            <a:r>
              <a:rPr lang="hr-HR" sz="1400" err="1">
                <a:ea typeface="+mn-lt"/>
                <a:cs typeface="+mn-lt"/>
              </a:rPr>
              <a:t>the</a:t>
            </a:r>
            <a:r>
              <a:rPr lang="hr-HR" sz="1400" dirty="0">
                <a:ea typeface="+mn-lt"/>
                <a:cs typeface="+mn-lt"/>
              </a:rPr>
              <a:t> </a:t>
            </a:r>
            <a:r>
              <a:rPr lang="hr-HR" sz="1400" err="1">
                <a:ea typeface="+mn-lt"/>
                <a:cs typeface="+mn-lt"/>
              </a:rPr>
              <a:t>integration</a:t>
            </a:r>
            <a:r>
              <a:rPr lang="hr-HR" sz="1400" dirty="0">
                <a:ea typeface="+mn-lt"/>
                <a:cs typeface="+mn-lt"/>
              </a:rPr>
              <a:t> </a:t>
            </a:r>
            <a:r>
              <a:rPr lang="hr-HR" sz="1400" err="1">
                <a:ea typeface="+mn-lt"/>
                <a:cs typeface="+mn-lt"/>
              </a:rPr>
              <a:t>process</a:t>
            </a:r>
            <a:r>
              <a:rPr lang="hr-HR" sz="1400" dirty="0">
                <a:ea typeface="+mn-lt"/>
                <a:cs typeface="+mn-lt"/>
              </a:rPr>
              <a:t> </a:t>
            </a:r>
            <a:r>
              <a:rPr lang="hr-HR" sz="1400" err="1">
                <a:ea typeface="+mn-lt"/>
                <a:cs typeface="+mn-lt"/>
              </a:rPr>
              <a:t>by</a:t>
            </a:r>
            <a:r>
              <a:rPr lang="hr-HR" sz="1400" dirty="0">
                <a:ea typeface="+mn-lt"/>
                <a:cs typeface="+mn-lt"/>
              </a:rPr>
              <a:t> </a:t>
            </a:r>
            <a:r>
              <a:rPr lang="hr-HR" sz="1400" err="1">
                <a:ea typeface="+mn-lt"/>
                <a:cs typeface="+mn-lt"/>
              </a:rPr>
              <a:t>analyzing</a:t>
            </a:r>
            <a:r>
              <a:rPr lang="hr-HR" sz="1400" dirty="0">
                <a:ea typeface="+mn-lt"/>
                <a:cs typeface="+mn-lt"/>
              </a:rPr>
              <a:t> </a:t>
            </a:r>
            <a:r>
              <a:rPr lang="hr-HR" sz="1400" err="1">
                <a:ea typeface="+mn-lt"/>
                <a:cs typeface="+mn-lt"/>
              </a:rPr>
              <a:t>behavioral</a:t>
            </a:r>
            <a:r>
              <a:rPr lang="hr-HR" sz="1400" dirty="0">
                <a:ea typeface="+mn-lt"/>
                <a:cs typeface="+mn-lt"/>
              </a:rPr>
              <a:t> </a:t>
            </a:r>
            <a:r>
              <a:rPr lang="hr-HR" sz="1400" err="1">
                <a:ea typeface="+mn-lt"/>
                <a:cs typeface="+mn-lt"/>
              </a:rPr>
              <a:t>patterns</a:t>
            </a:r>
            <a:r>
              <a:rPr lang="hr-HR" sz="1400" dirty="0">
                <a:ea typeface="+mn-lt"/>
                <a:cs typeface="+mn-lt"/>
              </a:rPr>
              <a:t>, </a:t>
            </a:r>
            <a:r>
              <a:rPr lang="hr-HR" sz="1400" err="1">
                <a:ea typeface="+mn-lt"/>
                <a:cs typeface="+mn-lt"/>
              </a:rPr>
              <a:t>such</a:t>
            </a:r>
            <a:r>
              <a:rPr lang="hr-HR" sz="1400" dirty="0">
                <a:ea typeface="+mn-lt"/>
                <a:cs typeface="+mn-lt"/>
              </a:rPr>
              <a:t> as </a:t>
            </a:r>
            <a:r>
              <a:rPr lang="hr-HR" sz="1400" err="1">
                <a:ea typeface="+mn-lt"/>
                <a:cs typeface="+mn-lt"/>
              </a:rPr>
              <a:t>engagement</a:t>
            </a:r>
            <a:r>
              <a:rPr lang="hr-HR" sz="1400" dirty="0">
                <a:ea typeface="+mn-lt"/>
                <a:cs typeface="+mn-lt"/>
              </a:rPr>
              <a:t> </a:t>
            </a:r>
            <a:r>
              <a:rPr lang="hr-HR" sz="1400" err="1">
                <a:ea typeface="+mn-lt"/>
                <a:cs typeface="+mn-lt"/>
              </a:rPr>
              <a:t>levels</a:t>
            </a:r>
            <a:r>
              <a:rPr lang="hr-HR" sz="1400" dirty="0">
                <a:ea typeface="+mn-lt"/>
                <a:cs typeface="+mn-lt"/>
              </a:rPr>
              <a:t>, </a:t>
            </a:r>
            <a:r>
              <a:rPr lang="hr-HR" sz="1400" err="1">
                <a:ea typeface="+mn-lt"/>
                <a:cs typeface="+mn-lt"/>
              </a:rPr>
              <a:t>attendance</a:t>
            </a:r>
            <a:r>
              <a:rPr lang="hr-HR" sz="1400" dirty="0">
                <a:ea typeface="+mn-lt"/>
                <a:cs typeface="+mn-lt"/>
              </a:rPr>
              <a:t>, </a:t>
            </a:r>
            <a:r>
              <a:rPr lang="hr-HR" sz="1400" err="1">
                <a:ea typeface="+mn-lt"/>
                <a:cs typeface="+mn-lt"/>
              </a:rPr>
              <a:t>and</a:t>
            </a:r>
            <a:r>
              <a:rPr lang="hr-HR" sz="1400" dirty="0">
                <a:ea typeface="+mn-lt"/>
                <a:cs typeface="+mn-lt"/>
              </a:rPr>
              <a:t> </a:t>
            </a:r>
            <a:r>
              <a:rPr lang="hr-HR" sz="1400" err="1">
                <a:ea typeface="+mn-lt"/>
                <a:cs typeface="+mn-lt"/>
              </a:rPr>
              <a:t>participation</a:t>
            </a:r>
            <a:r>
              <a:rPr lang="hr-HR" sz="1400" dirty="0">
                <a:ea typeface="+mn-lt"/>
                <a:cs typeface="+mn-lt"/>
              </a:rPr>
              <a:t>. </a:t>
            </a:r>
            <a:r>
              <a:rPr lang="hr-HR" sz="1400" err="1">
                <a:ea typeface="+mn-lt"/>
                <a:cs typeface="+mn-lt"/>
              </a:rPr>
              <a:t>Schools</a:t>
            </a:r>
            <a:r>
              <a:rPr lang="hr-HR" sz="1400" dirty="0">
                <a:ea typeface="+mn-lt"/>
                <a:cs typeface="+mn-lt"/>
              </a:rPr>
              <a:t> </a:t>
            </a:r>
            <a:r>
              <a:rPr lang="hr-HR" sz="1400" err="1">
                <a:ea typeface="+mn-lt"/>
                <a:cs typeface="+mn-lt"/>
              </a:rPr>
              <a:t>can</a:t>
            </a:r>
            <a:r>
              <a:rPr lang="hr-HR" sz="1400" dirty="0">
                <a:ea typeface="+mn-lt"/>
                <a:cs typeface="+mn-lt"/>
              </a:rPr>
              <a:t> use </a:t>
            </a:r>
            <a:r>
              <a:rPr lang="hr-HR" sz="1400" err="1">
                <a:ea typeface="+mn-lt"/>
                <a:cs typeface="+mn-lt"/>
              </a:rPr>
              <a:t>this</a:t>
            </a:r>
            <a:r>
              <a:rPr lang="hr-HR" sz="1400" dirty="0">
                <a:ea typeface="+mn-lt"/>
                <a:cs typeface="+mn-lt"/>
              </a:rPr>
              <a:t> data to </a:t>
            </a:r>
            <a:r>
              <a:rPr lang="hr-HR" sz="1400" err="1">
                <a:ea typeface="+mn-lt"/>
                <a:cs typeface="+mn-lt"/>
              </a:rPr>
              <a:t>intervene</a:t>
            </a:r>
            <a:r>
              <a:rPr lang="hr-HR" sz="1400" dirty="0">
                <a:ea typeface="+mn-lt"/>
                <a:cs typeface="+mn-lt"/>
              </a:rPr>
              <a:t> </a:t>
            </a:r>
            <a:r>
              <a:rPr lang="hr-HR" sz="1400" err="1">
                <a:ea typeface="+mn-lt"/>
                <a:cs typeface="+mn-lt"/>
              </a:rPr>
              <a:t>early</a:t>
            </a:r>
            <a:r>
              <a:rPr lang="hr-HR" sz="1400" dirty="0">
                <a:ea typeface="+mn-lt"/>
                <a:cs typeface="+mn-lt"/>
              </a:rPr>
              <a:t>, </a:t>
            </a:r>
            <a:r>
              <a:rPr lang="hr-HR" sz="1400" err="1">
                <a:ea typeface="+mn-lt"/>
                <a:cs typeface="+mn-lt"/>
              </a:rPr>
              <a:t>providing</a:t>
            </a:r>
            <a:r>
              <a:rPr lang="hr-HR" sz="1400" dirty="0">
                <a:ea typeface="+mn-lt"/>
                <a:cs typeface="+mn-lt"/>
              </a:rPr>
              <a:t> </a:t>
            </a:r>
            <a:r>
              <a:rPr lang="hr-HR" sz="1400" err="1">
                <a:ea typeface="+mn-lt"/>
                <a:cs typeface="+mn-lt"/>
              </a:rPr>
              <a:t>additional</a:t>
            </a:r>
            <a:r>
              <a:rPr lang="hr-HR" sz="1400" dirty="0">
                <a:ea typeface="+mn-lt"/>
                <a:cs typeface="+mn-lt"/>
              </a:rPr>
              <a:t> </a:t>
            </a:r>
            <a:r>
              <a:rPr lang="hr-HR" sz="1400" err="1">
                <a:ea typeface="+mn-lt"/>
                <a:cs typeface="+mn-lt"/>
              </a:rPr>
              <a:t>support</a:t>
            </a:r>
            <a:r>
              <a:rPr lang="hr-HR" sz="1400" dirty="0">
                <a:ea typeface="+mn-lt"/>
                <a:cs typeface="+mn-lt"/>
              </a:rPr>
              <a:t> </a:t>
            </a:r>
            <a:r>
              <a:rPr lang="hr-HR" sz="1400" err="1">
                <a:ea typeface="+mn-lt"/>
                <a:cs typeface="+mn-lt"/>
              </a:rPr>
              <a:t>through</a:t>
            </a:r>
            <a:r>
              <a:rPr lang="hr-HR" sz="1400" dirty="0">
                <a:ea typeface="+mn-lt"/>
                <a:cs typeface="+mn-lt"/>
              </a:rPr>
              <a:t> </a:t>
            </a:r>
            <a:r>
              <a:rPr lang="hr-HR" sz="1400" err="1">
                <a:ea typeface="+mn-lt"/>
                <a:cs typeface="+mn-lt"/>
              </a:rPr>
              <a:t>counseling</a:t>
            </a:r>
            <a:r>
              <a:rPr lang="hr-HR" sz="1400" dirty="0">
                <a:ea typeface="+mn-lt"/>
                <a:cs typeface="+mn-lt"/>
              </a:rPr>
              <a:t> </a:t>
            </a:r>
            <a:r>
              <a:rPr lang="hr-HR" sz="1400" err="1">
                <a:ea typeface="+mn-lt"/>
                <a:cs typeface="+mn-lt"/>
              </a:rPr>
              <a:t>or</a:t>
            </a:r>
            <a:r>
              <a:rPr lang="hr-HR" sz="1400" dirty="0">
                <a:ea typeface="+mn-lt"/>
                <a:cs typeface="+mn-lt"/>
              </a:rPr>
              <a:t> </a:t>
            </a:r>
            <a:r>
              <a:rPr lang="hr-HR" sz="1400" err="1">
                <a:ea typeface="+mn-lt"/>
                <a:cs typeface="+mn-lt"/>
              </a:rPr>
              <a:t>peer</a:t>
            </a:r>
            <a:r>
              <a:rPr lang="hr-HR" sz="1400" dirty="0">
                <a:ea typeface="+mn-lt"/>
                <a:cs typeface="+mn-lt"/>
              </a:rPr>
              <a:t> </a:t>
            </a:r>
            <a:r>
              <a:rPr lang="hr-HR" sz="1400" err="1">
                <a:ea typeface="+mn-lt"/>
                <a:cs typeface="+mn-lt"/>
              </a:rPr>
              <a:t>mentoring</a:t>
            </a:r>
            <a:r>
              <a:rPr lang="hr-HR" sz="1400" dirty="0">
                <a:ea typeface="+mn-lt"/>
                <a:cs typeface="+mn-lt"/>
              </a:rPr>
              <a:t> </a:t>
            </a:r>
            <a:r>
              <a:rPr lang="hr-HR" sz="1400" err="1">
                <a:ea typeface="+mn-lt"/>
                <a:cs typeface="+mn-lt"/>
              </a:rPr>
              <a:t>programs</a:t>
            </a:r>
            <a:r>
              <a:rPr lang="hr-HR" sz="1400" dirty="0">
                <a:ea typeface="+mn-lt"/>
                <a:cs typeface="+mn-lt"/>
              </a:rPr>
              <a:t>.</a:t>
            </a:r>
            <a:endParaRPr lang="hr-HR" sz="1400" dirty="0"/>
          </a:p>
          <a:p>
            <a:endParaRPr lang="hr-HR" sz="1400" dirty="0"/>
          </a:p>
        </p:txBody>
      </p:sp>
      <p:sp>
        <p:nvSpPr>
          <p:cNvPr id="12" name="Rezervirano mjesto sadržaja 11">
            <a:extLst>
              <a:ext uri="{FF2B5EF4-FFF2-40B4-BE49-F238E27FC236}">
                <a16:creationId xmlns:a16="http://schemas.microsoft.com/office/drawing/2014/main" id="{36AB45BE-6F5B-128F-538D-5C723EB60E18}"/>
              </a:ext>
            </a:extLst>
          </p:cNvPr>
          <p:cNvSpPr>
            <a:spLocks noGrp="1"/>
          </p:cNvSpPr>
          <p:nvPr>
            <p:ph sz="half" idx="2"/>
          </p:nvPr>
        </p:nvSpPr>
        <p:spPr>
          <a:xfrm>
            <a:off x="6241650" y="2049145"/>
            <a:ext cx="5325510" cy="3997825"/>
          </a:xfrm>
        </p:spPr>
        <p:txBody>
          <a:bodyPr vert="horz" lIns="91440" tIns="45720" rIns="91440" bIns="45720" rtlCol="0" anchor="t">
            <a:normAutofit/>
          </a:bodyPr>
          <a:lstStyle/>
          <a:p>
            <a:r>
              <a:rPr lang="hr-HR" sz="1400" b="1" err="1">
                <a:solidFill>
                  <a:srgbClr val="2C91D5"/>
                </a:solidFill>
              </a:rPr>
              <a:t>Cultural</a:t>
            </a:r>
            <a:r>
              <a:rPr lang="hr-HR" sz="1400" b="1" dirty="0">
                <a:solidFill>
                  <a:srgbClr val="2C91D5"/>
                </a:solidFill>
              </a:rPr>
              <a:t> </a:t>
            </a:r>
            <a:r>
              <a:rPr lang="hr-HR" sz="1400" b="1" err="1">
                <a:solidFill>
                  <a:srgbClr val="2C91D5"/>
                </a:solidFill>
              </a:rPr>
              <a:t>Content</a:t>
            </a:r>
            <a:r>
              <a:rPr lang="hr-HR" sz="1400" b="1" dirty="0">
                <a:solidFill>
                  <a:srgbClr val="2C91D5"/>
                </a:solidFill>
              </a:rPr>
              <a:t> </a:t>
            </a:r>
            <a:r>
              <a:rPr lang="hr-HR" sz="1400" b="1" err="1">
                <a:solidFill>
                  <a:srgbClr val="2C91D5"/>
                </a:solidFill>
              </a:rPr>
              <a:t>Creation</a:t>
            </a:r>
            <a:r>
              <a:rPr lang="hr-HR" sz="1400" b="1" dirty="0">
                <a:solidFill>
                  <a:srgbClr val="2C91D5"/>
                </a:solidFill>
              </a:rPr>
              <a:t>:</a:t>
            </a:r>
            <a:r>
              <a:rPr lang="hr-HR" sz="1400" dirty="0">
                <a:solidFill>
                  <a:srgbClr val="2C91D5"/>
                </a:solidFill>
              </a:rPr>
              <a:t> </a:t>
            </a:r>
            <a:r>
              <a:rPr lang="hr-HR" sz="1400" dirty="0"/>
              <a:t>AI </a:t>
            </a:r>
            <a:r>
              <a:rPr lang="hr-HR" sz="1400" err="1"/>
              <a:t>can</a:t>
            </a:r>
            <a:r>
              <a:rPr lang="hr-HR" sz="1400" dirty="0"/>
              <a:t> </a:t>
            </a:r>
            <a:r>
              <a:rPr lang="hr-HR" sz="1400" err="1"/>
              <a:t>be</a:t>
            </a:r>
            <a:r>
              <a:rPr lang="hr-HR" sz="1400" dirty="0"/>
              <a:t> </a:t>
            </a:r>
            <a:r>
              <a:rPr lang="hr-HR" sz="1400" err="1"/>
              <a:t>used</a:t>
            </a:r>
            <a:r>
              <a:rPr lang="hr-HR" sz="1400" dirty="0"/>
              <a:t> to </a:t>
            </a:r>
            <a:r>
              <a:rPr lang="hr-HR" sz="1400" err="1"/>
              <a:t>generate</a:t>
            </a:r>
            <a:r>
              <a:rPr lang="hr-HR" sz="1400" dirty="0"/>
              <a:t> </a:t>
            </a:r>
            <a:r>
              <a:rPr lang="hr-HR" sz="1400" err="1"/>
              <a:t>culturally</a:t>
            </a:r>
            <a:r>
              <a:rPr lang="hr-HR" sz="1400" dirty="0"/>
              <a:t> </a:t>
            </a:r>
            <a:r>
              <a:rPr lang="hr-HR" sz="1400" err="1"/>
              <a:t>relevant</a:t>
            </a:r>
            <a:r>
              <a:rPr lang="hr-HR" sz="1400" dirty="0"/>
              <a:t> </a:t>
            </a:r>
            <a:r>
              <a:rPr lang="hr-HR" sz="1400" err="1"/>
              <a:t>educational</a:t>
            </a:r>
            <a:r>
              <a:rPr lang="hr-HR" sz="1400" dirty="0"/>
              <a:t> </a:t>
            </a:r>
            <a:r>
              <a:rPr lang="hr-HR" sz="1400" err="1"/>
              <a:t>content</a:t>
            </a:r>
            <a:r>
              <a:rPr lang="hr-HR" sz="1400" dirty="0"/>
              <a:t>, </a:t>
            </a:r>
            <a:r>
              <a:rPr lang="hr-HR" sz="1400" err="1"/>
              <a:t>such</a:t>
            </a:r>
            <a:r>
              <a:rPr lang="hr-HR" sz="1400" dirty="0"/>
              <a:t> as </a:t>
            </a:r>
            <a:r>
              <a:rPr lang="hr-HR" sz="1400" err="1"/>
              <a:t>stories</a:t>
            </a:r>
            <a:r>
              <a:rPr lang="hr-HR" sz="1400" dirty="0"/>
              <a:t>, </a:t>
            </a:r>
            <a:r>
              <a:rPr lang="hr-HR" sz="1400" err="1"/>
              <a:t>videos</a:t>
            </a:r>
            <a:r>
              <a:rPr lang="hr-HR" sz="1400" dirty="0"/>
              <a:t>, </a:t>
            </a:r>
            <a:r>
              <a:rPr lang="hr-HR" sz="1400" err="1"/>
              <a:t>and</a:t>
            </a:r>
            <a:r>
              <a:rPr lang="hr-HR" sz="1400" dirty="0"/>
              <a:t> </a:t>
            </a:r>
            <a:r>
              <a:rPr lang="hr-HR" sz="1400" err="1"/>
              <a:t>quizzes</a:t>
            </a:r>
            <a:r>
              <a:rPr lang="hr-HR" sz="1400" dirty="0"/>
              <a:t> </a:t>
            </a:r>
            <a:r>
              <a:rPr lang="hr-HR" sz="1400" err="1"/>
              <a:t>that</a:t>
            </a:r>
            <a:r>
              <a:rPr lang="hr-HR" sz="1400" dirty="0"/>
              <a:t> </a:t>
            </a:r>
            <a:r>
              <a:rPr lang="hr-HR" sz="1400" err="1"/>
              <a:t>reflect</a:t>
            </a:r>
            <a:r>
              <a:rPr lang="hr-HR" sz="1400" dirty="0"/>
              <a:t> </a:t>
            </a:r>
            <a:r>
              <a:rPr lang="hr-HR" sz="1400" err="1"/>
              <a:t>the</a:t>
            </a:r>
            <a:r>
              <a:rPr lang="hr-HR" sz="1400" dirty="0"/>
              <a:t> </a:t>
            </a:r>
            <a:r>
              <a:rPr lang="hr-HR" sz="1400" err="1"/>
              <a:t>students</a:t>
            </a:r>
            <a:r>
              <a:rPr lang="hr-HR" sz="1400" dirty="0"/>
              <a:t>' </a:t>
            </a:r>
            <a:r>
              <a:rPr lang="hr-HR" sz="1400" err="1"/>
              <a:t>heritage</a:t>
            </a:r>
            <a:r>
              <a:rPr lang="hr-HR" sz="1400" dirty="0"/>
              <a:t>. </a:t>
            </a:r>
            <a:r>
              <a:rPr lang="hr-HR" sz="1400" err="1"/>
              <a:t>This</a:t>
            </a:r>
            <a:r>
              <a:rPr lang="hr-HR" sz="1400" dirty="0"/>
              <a:t> </a:t>
            </a:r>
            <a:r>
              <a:rPr lang="hr-HR" sz="1400" err="1"/>
              <a:t>content</a:t>
            </a:r>
            <a:r>
              <a:rPr lang="hr-HR" sz="1400" dirty="0"/>
              <a:t> </a:t>
            </a:r>
            <a:r>
              <a:rPr lang="hr-HR" sz="1400" err="1"/>
              <a:t>can</a:t>
            </a:r>
            <a:r>
              <a:rPr lang="hr-HR" sz="1400" dirty="0"/>
              <a:t> </a:t>
            </a:r>
            <a:r>
              <a:rPr lang="hr-HR" sz="1400" err="1"/>
              <a:t>be</a:t>
            </a:r>
            <a:r>
              <a:rPr lang="hr-HR" sz="1400" dirty="0"/>
              <a:t> </a:t>
            </a:r>
            <a:r>
              <a:rPr lang="hr-HR" sz="1400" err="1"/>
              <a:t>used</a:t>
            </a:r>
            <a:r>
              <a:rPr lang="hr-HR" sz="1400" dirty="0"/>
              <a:t> </a:t>
            </a:r>
            <a:r>
              <a:rPr lang="hr-HR" sz="1400" err="1"/>
              <a:t>in</a:t>
            </a:r>
            <a:r>
              <a:rPr lang="hr-HR" sz="1400" dirty="0"/>
              <a:t> </a:t>
            </a:r>
            <a:r>
              <a:rPr lang="hr-HR" sz="1400" err="1"/>
              <a:t>the</a:t>
            </a:r>
            <a:r>
              <a:rPr lang="hr-HR" sz="1400" dirty="0"/>
              <a:t> </a:t>
            </a:r>
            <a:r>
              <a:rPr lang="hr-HR" sz="1400" err="1"/>
              <a:t>classroom</a:t>
            </a:r>
            <a:r>
              <a:rPr lang="hr-HR" sz="1400" dirty="0"/>
              <a:t> to make </a:t>
            </a:r>
            <a:r>
              <a:rPr lang="hr-HR" sz="1400" err="1"/>
              <a:t>lessons</a:t>
            </a:r>
            <a:r>
              <a:rPr lang="hr-HR" sz="1400" dirty="0"/>
              <a:t> more </a:t>
            </a:r>
            <a:r>
              <a:rPr lang="hr-HR" sz="1400" err="1"/>
              <a:t>relatable</a:t>
            </a:r>
            <a:r>
              <a:rPr lang="hr-HR" sz="1400" dirty="0"/>
              <a:t> </a:t>
            </a:r>
            <a:r>
              <a:rPr lang="hr-HR" sz="1400" err="1"/>
              <a:t>and</a:t>
            </a:r>
            <a:r>
              <a:rPr lang="hr-HR" sz="1400" dirty="0"/>
              <a:t> </a:t>
            </a:r>
            <a:r>
              <a:rPr lang="hr-HR" sz="1400" err="1"/>
              <a:t>engaging</a:t>
            </a:r>
            <a:r>
              <a:rPr lang="hr-HR" sz="1400" dirty="0"/>
              <a:t> for </a:t>
            </a:r>
            <a:r>
              <a:rPr lang="hr-HR" sz="1400" err="1"/>
              <a:t>returnee</a:t>
            </a:r>
            <a:r>
              <a:rPr lang="hr-HR" sz="1400" dirty="0"/>
              <a:t> </a:t>
            </a:r>
            <a:r>
              <a:rPr lang="hr-HR" sz="1400" err="1"/>
              <a:t>and</a:t>
            </a:r>
            <a:r>
              <a:rPr lang="hr-HR" sz="1400" dirty="0"/>
              <a:t> migrant </a:t>
            </a:r>
            <a:r>
              <a:rPr lang="hr-HR" sz="1400" err="1"/>
              <a:t>students</a:t>
            </a:r>
            <a:r>
              <a:rPr lang="hr-HR" sz="1400" dirty="0"/>
              <a:t>.</a:t>
            </a:r>
          </a:p>
          <a:p>
            <a:r>
              <a:rPr lang="hr-HR" sz="1400" b="1" err="1">
                <a:solidFill>
                  <a:srgbClr val="2C91D5"/>
                </a:solidFill>
              </a:rPr>
              <a:t>Automated</a:t>
            </a:r>
            <a:r>
              <a:rPr lang="hr-HR" sz="1400" b="1" dirty="0">
                <a:solidFill>
                  <a:srgbClr val="2C91D5"/>
                </a:solidFill>
              </a:rPr>
              <a:t> </a:t>
            </a:r>
            <a:r>
              <a:rPr lang="hr-HR" sz="1400" b="1" err="1">
                <a:solidFill>
                  <a:srgbClr val="2C91D5"/>
                </a:solidFill>
              </a:rPr>
              <a:t>Translation</a:t>
            </a:r>
            <a:r>
              <a:rPr lang="hr-HR" sz="1400" b="1" dirty="0">
                <a:solidFill>
                  <a:srgbClr val="2C91D5"/>
                </a:solidFill>
              </a:rPr>
              <a:t> </a:t>
            </a:r>
            <a:r>
              <a:rPr lang="hr-HR" sz="1400" b="1" err="1">
                <a:solidFill>
                  <a:srgbClr val="2C91D5"/>
                </a:solidFill>
              </a:rPr>
              <a:t>Services</a:t>
            </a:r>
            <a:r>
              <a:rPr lang="hr-HR" sz="1400" b="1" dirty="0">
                <a:solidFill>
                  <a:srgbClr val="2C91D5"/>
                </a:solidFill>
              </a:rPr>
              <a:t>:</a:t>
            </a:r>
            <a:r>
              <a:rPr lang="hr-HR" sz="1400" dirty="0"/>
              <a:t> AI-</a:t>
            </a:r>
            <a:r>
              <a:rPr lang="hr-HR" sz="1400" err="1"/>
              <a:t>driven</a:t>
            </a:r>
            <a:r>
              <a:rPr lang="hr-HR" sz="1400" dirty="0"/>
              <a:t> </a:t>
            </a:r>
            <a:r>
              <a:rPr lang="hr-HR" sz="1400" err="1"/>
              <a:t>translation</a:t>
            </a:r>
            <a:r>
              <a:rPr lang="hr-HR" sz="1400" dirty="0"/>
              <a:t> </a:t>
            </a:r>
            <a:r>
              <a:rPr lang="hr-HR" sz="1400" err="1"/>
              <a:t>tools</a:t>
            </a:r>
            <a:r>
              <a:rPr lang="hr-HR" sz="1400" dirty="0"/>
              <a:t> </a:t>
            </a:r>
            <a:r>
              <a:rPr lang="hr-HR" sz="1400" err="1"/>
              <a:t>can</a:t>
            </a:r>
            <a:r>
              <a:rPr lang="hr-HR" sz="1400" dirty="0"/>
              <a:t> </a:t>
            </a:r>
            <a:r>
              <a:rPr lang="hr-HR" sz="1400" err="1"/>
              <a:t>facilitate</a:t>
            </a:r>
            <a:r>
              <a:rPr lang="hr-HR" sz="1400" dirty="0"/>
              <a:t> </a:t>
            </a:r>
            <a:r>
              <a:rPr lang="hr-HR" sz="1400" err="1"/>
              <a:t>communication</a:t>
            </a:r>
            <a:r>
              <a:rPr lang="hr-HR" sz="1400" dirty="0"/>
              <a:t> </a:t>
            </a:r>
            <a:r>
              <a:rPr lang="hr-HR" sz="1400" err="1"/>
              <a:t>between</a:t>
            </a:r>
            <a:r>
              <a:rPr lang="hr-HR" sz="1400" dirty="0"/>
              <a:t> </a:t>
            </a:r>
            <a:r>
              <a:rPr lang="hr-HR" sz="1400" err="1"/>
              <a:t>non-native</a:t>
            </a:r>
            <a:r>
              <a:rPr lang="hr-HR" sz="1400" dirty="0"/>
              <a:t> </a:t>
            </a:r>
            <a:r>
              <a:rPr lang="hr-HR" sz="1400" err="1"/>
              <a:t>speaking</a:t>
            </a:r>
            <a:r>
              <a:rPr lang="hr-HR" sz="1400" dirty="0"/>
              <a:t> </a:t>
            </a:r>
            <a:r>
              <a:rPr lang="hr-HR" sz="1400" err="1"/>
              <a:t>parents</a:t>
            </a:r>
            <a:r>
              <a:rPr lang="hr-HR" sz="1400" dirty="0"/>
              <a:t> </a:t>
            </a:r>
            <a:r>
              <a:rPr lang="hr-HR" sz="1400" err="1"/>
              <a:t>and</a:t>
            </a:r>
            <a:r>
              <a:rPr lang="hr-HR" sz="1400" dirty="0"/>
              <a:t> </a:t>
            </a:r>
            <a:r>
              <a:rPr lang="hr-HR" sz="1400" err="1"/>
              <a:t>school</a:t>
            </a:r>
            <a:r>
              <a:rPr lang="hr-HR" sz="1400" dirty="0"/>
              <a:t> </a:t>
            </a:r>
            <a:r>
              <a:rPr lang="hr-HR" sz="1400" err="1"/>
              <a:t>staff</a:t>
            </a:r>
            <a:r>
              <a:rPr lang="hr-HR" sz="1400" dirty="0"/>
              <a:t>. </a:t>
            </a:r>
            <a:r>
              <a:rPr lang="hr-HR" sz="1400" err="1"/>
              <a:t>These</a:t>
            </a:r>
            <a:r>
              <a:rPr lang="hr-HR" sz="1400" dirty="0"/>
              <a:t> </a:t>
            </a:r>
            <a:r>
              <a:rPr lang="hr-HR" sz="1400" err="1"/>
              <a:t>tools</a:t>
            </a:r>
            <a:r>
              <a:rPr lang="hr-HR" sz="1400" dirty="0"/>
              <a:t> </a:t>
            </a:r>
            <a:r>
              <a:rPr lang="hr-HR" sz="1400" err="1"/>
              <a:t>can</a:t>
            </a:r>
            <a:r>
              <a:rPr lang="hr-HR" sz="1400" dirty="0"/>
              <a:t> </a:t>
            </a:r>
            <a:r>
              <a:rPr lang="hr-HR" sz="1400" err="1"/>
              <a:t>translate</a:t>
            </a:r>
            <a:r>
              <a:rPr lang="hr-HR" sz="1400" dirty="0"/>
              <a:t> </a:t>
            </a:r>
            <a:r>
              <a:rPr lang="hr-HR" sz="1400" err="1"/>
              <a:t>newsletters</a:t>
            </a:r>
            <a:r>
              <a:rPr lang="hr-HR" sz="1400" dirty="0"/>
              <a:t>, </a:t>
            </a:r>
            <a:r>
              <a:rPr lang="hr-HR" sz="1400" err="1"/>
              <a:t>emails</a:t>
            </a:r>
            <a:r>
              <a:rPr lang="hr-HR" sz="1400" dirty="0"/>
              <a:t>, </a:t>
            </a:r>
            <a:r>
              <a:rPr lang="hr-HR" sz="1400" err="1"/>
              <a:t>and</a:t>
            </a:r>
            <a:r>
              <a:rPr lang="hr-HR" sz="1400" dirty="0"/>
              <a:t> </a:t>
            </a:r>
            <a:r>
              <a:rPr lang="hr-HR" sz="1400" err="1"/>
              <a:t>school</a:t>
            </a:r>
            <a:r>
              <a:rPr lang="hr-HR" sz="1400" dirty="0"/>
              <a:t> </a:t>
            </a:r>
            <a:r>
              <a:rPr lang="hr-HR" sz="1400" err="1"/>
              <a:t>notices</a:t>
            </a:r>
            <a:r>
              <a:rPr lang="hr-HR" sz="1400" dirty="0"/>
              <a:t> </a:t>
            </a:r>
            <a:r>
              <a:rPr lang="hr-HR" sz="1400" err="1"/>
              <a:t>into</a:t>
            </a:r>
            <a:r>
              <a:rPr lang="hr-HR" sz="1400" dirty="0"/>
              <a:t> </a:t>
            </a:r>
            <a:r>
              <a:rPr lang="hr-HR" sz="1400" err="1"/>
              <a:t>the</a:t>
            </a:r>
            <a:r>
              <a:rPr lang="hr-HR" sz="1400" dirty="0"/>
              <a:t> </a:t>
            </a:r>
            <a:r>
              <a:rPr lang="hr-HR" sz="1400" err="1"/>
              <a:t>parents</a:t>
            </a:r>
            <a:r>
              <a:rPr lang="hr-HR" sz="1400" dirty="0"/>
              <a:t>’ </a:t>
            </a:r>
            <a:r>
              <a:rPr lang="hr-HR" sz="1400" err="1"/>
              <a:t>native</a:t>
            </a:r>
            <a:r>
              <a:rPr lang="hr-HR" sz="1400" dirty="0"/>
              <a:t> </a:t>
            </a:r>
            <a:r>
              <a:rPr lang="hr-HR" sz="1400" err="1"/>
              <a:t>languages</a:t>
            </a:r>
            <a:r>
              <a:rPr lang="hr-HR" sz="1400" dirty="0"/>
              <a:t>, </a:t>
            </a:r>
            <a:r>
              <a:rPr lang="hr-HR" sz="1400" err="1"/>
              <a:t>ensuring</a:t>
            </a:r>
            <a:r>
              <a:rPr lang="hr-HR" sz="1400" dirty="0"/>
              <a:t> </a:t>
            </a:r>
            <a:r>
              <a:rPr lang="hr-HR" sz="1400" err="1"/>
              <a:t>they</a:t>
            </a:r>
            <a:r>
              <a:rPr lang="hr-HR" sz="1400" dirty="0"/>
              <a:t> </a:t>
            </a:r>
            <a:r>
              <a:rPr lang="hr-HR" sz="1400" err="1"/>
              <a:t>stay</a:t>
            </a:r>
            <a:r>
              <a:rPr lang="hr-HR" sz="1400" dirty="0"/>
              <a:t> </a:t>
            </a:r>
            <a:r>
              <a:rPr lang="hr-HR" sz="1400" err="1"/>
              <a:t>informed</a:t>
            </a:r>
            <a:r>
              <a:rPr lang="hr-HR" sz="1400" dirty="0"/>
              <a:t> </a:t>
            </a:r>
            <a:r>
              <a:rPr lang="hr-HR" sz="1400" err="1"/>
              <a:t>and</a:t>
            </a:r>
            <a:r>
              <a:rPr lang="hr-HR" sz="1400" dirty="0"/>
              <a:t> </a:t>
            </a:r>
            <a:r>
              <a:rPr lang="hr-HR" sz="1400" err="1"/>
              <a:t>engaged</a:t>
            </a:r>
            <a:r>
              <a:rPr lang="hr-HR" sz="1400" dirty="0"/>
              <a:t> </a:t>
            </a:r>
            <a:r>
              <a:rPr lang="hr-HR" sz="1400" err="1"/>
              <a:t>with</a:t>
            </a:r>
            <a:r>
              <a:rPr lang="hr-HR" sz="1400" dirty="0"/>
              <a:t> </a:t>
            </a:r>
            <a:r>
              <a:rPr lang="hr-HR" sz="1400" err="1"/>
              <a:t>their</a:t>
            </a:r>
            <a:r>
              <a:rPr lang="hr-HR" sz="1400" dirty="0"/>
              <a:t> </a:t>
            </a:r>
            <a:r>
              <a:rPr lang="hr-HR" sz="1400" err="1"/>
              <a:t>children’s</a:t>
            </a:r>
            <a:r>
              <a:rPr lang="hr-HR" sz="1400" dirty="0"/>
              <a:t> </a:t>
            </a:r>
            <a:r>
              <a:rPr lang="hr-HR" sz="1400" err="1"/>
              <a:t>education</a:t>
            </a:r>
            <a:r>
              <a:rPr lang="hr-HR" sz="1400" dirty="0"/>
              <a:t>.</a:t>
            </a:r>
          </a:p>
          <a:p>
            <a:endParaRPr lang="hr-HR" sz="1400" dirty="0"/>
          </a:p>
          <a:p>
            <a:endParaRPr lang="hr-HR" dirty="0"/>
          </a:p>
        </p:txBody>
      </p:sp>
      <p:sp>
        <p:nvSpPr>
          <p:cNvPr id="5" name="Pravokutnik 4">
            <a:extLst>
              <a:ext uri="{FF2B5EF4-FFF2-40B4-BE49-F238E27FC236}">
                <a16:creationId xmlns:a16="http://schemas.microsoft.com/office/drawing/2014/main" id="{D30656B8-6D26-8BEB-277B-7B8394468E0C}"/>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Naslov 1">
            <a:extLst>
              <a:ext uri="{FF2B5EF4-FFF2-40B4-BE49-F238E27FC236}">
                <a16:creationId xmlns:a16="http://schemas.microsoft.com/office/drawing/2014/main" id="{11C1623D-58EF-F834-E274-E1C0F47569D7}"/>
              </a:ext>
            </a:extLst>
          </p:cNvPr>
          <p:cNvSpPr txBox="1">
            <a:spLocks/>
          </p:cNvSpPr>
          <p:nvPr/>
        </p:nvSpPr>
        <p:spPr>
          <a:xfrm>
            <a:off x="485077" y="393003"/>
            <a:ext cx="11082454" cy="131627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err="1"/>
              <a:t>Integrating</a:t>
            </a:r>
            <a:r>
              <a:rPr lang="hr-HR" dirty="0"/>
              <a:t> Technology for </a:t>
            </a:r>
            <a:r>
              <a:rPr lang="hr-HR" err="1"/>
              <a:t>Enhanced</a:t>
            </a:r>
            <a:r>
              <a:rPr lang="hr-HR" dirty="0"/>
              <a:t>   </a:t>
            </a:r>
            <a:r>
              <a:rPr lang="hr-HR" err="1"/>
              <a:t>Engagement</a:t>
            </a:r>
            <a:r>
              <a:rPr lang="hr-HR" dirty="0"/>
              <a:t> – </a:t>
            </a:r>
            <a:r>
              <a:rPr lang="hr-HR" err="1">
                <a:solidFill>
                  <a:srgbClr val="2C91D5"/>
                </a:solidFill>
              </a:rPr>
              <a:t>Artificial</a:t>
            </a:r>
            <a:r>
              <a:rPr lang="hr-HR" dirty="0">
                <a:solidFill>
                  <a:srgbClr val="2C91D5"/>
                </a:solidFill>
              </a:rPr>
              <a:t> </a:t>
            </a:r>
            <a:r>
              <a:rPr lang="hr-HR" err="1">
                <a:solidFill>
                  <a:srgbClr val="2C91D5"/>
                </a:solidFill>
              </a:rPr>
              <a:t>Intelligence</a:t>
            </a:r>
            <a:r>
              <a:rPr lang="hr-HR" dirty="0">
                <a:solidFill>
                  <a:srgbClr val="2C91D5"/>
                </a:solidFill>
              </a:rPr>
              <a:t> (AI)</a:t>
            </a:r>
            <a:endParaRPr lang="sr-Latn-RS">
              <a:solidFill>
                <a:srgbClr val="2C91D5"/>
              </a:solidFill>
            </a:endParaRPr>
          </a:p>
        </p:txBody>
      </p:sp>
    </p:spTree>
    <p:extLst>
      <p:ext uri="{BB962C8B-B14F-4D97-AF65-F5344CB8AC3E}">
        <p14:creationId xmlns:p14="http://schemas.microsoft.com/office/powerpoint/2010/main" val="34896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8A32A925-BA4F-8BB2-F6C7-FBFD218E3859}"/>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01C26C06-7DE7-5B3C-43C9-268EBD8721C1}"/>
              </a:ext>
            </a:extLst>
          </p:cNvPr>
          <p:cNvSpPr>
            <a:spLocks noGrp="1"/>
          </p:cNvSpPr>
          <p:nvPr>
            <p:ph type="title"/>
          </p:nvPr>
        </p:nvSpPr>
        <p:spPr>
          <a:xfrm>
            <a:off x="512956" y="523100"/>
            <a:ext cx="10515600" cy="1325563"/>
          </a:xfrm>
          <a:solidFill>
            <a:schemeClr val="bg1"/>
          </a:solidFill>
        </p:spPr>
        <p:txBody>
          <a:bodyPr/>
          <a:lstStyle/>
          <a:p>
            <a:r>
              <a:rPr lang="hr-HR" dirty="0" err="1"/>
              <a:t>Retention</a:t>
            </a:r>
            <a:r>
              <a:rPr lang="hr-HR" dirty="0"/>
              <a:t> </a:t>
            </a:r>
            <a:r>
              <a:rPr lang="hr-HR" dirty="0" err="1"/>
              <a:t>of</a:t>
            </a:r>
            <a:r>
              <a:rPr lang="hr-HR" dirty="0"/>
              <a:t> </a:t>
            </a:r>
            <a:r>
              <a:rPr lang="hr-HR" dirty="0" err="1"/>
              <a:t>Returnee</a:t>
            </a:r>
            <a:r>
              <a:rPr lang="hr-HR" dirty="0"/>
              <a:t> </a:t>
            </a:r>
            <a:r>
              <a:rPr lang="hr-HR" dirty="0" err="1"/>
              <a:t>Families</a:t>
            </a:r>
            <a:endParaRPr lang="sr-Latn-RS" dirty="0" err="1"/>
          </a:p>
        </p:txBody>
      </p:sp>
      <p:sp>
        <p:nvSpPr>
          <p:cNvPr id="7" name="Pravokutnik 6">
            <a:extLst>
              <a:ext uri="{FF2B5EF4-FFF2-40B4-BE49-F238E27FC236}">
                <a16:creationId xmlns:a16="http://schemas.microsoft.com/office/drawing/2014/main" id="{B4C6232F-C631-519F-A8DA-0ECDD1699E88}"/>
              </a:ext>
            </a:extLst>
          </p:cNvPr>
          <p:cNvSpPr/>
          <p:nvPr/>
        </p:nvSpPr>
        <p:spPr>
          <a:xfrm>
            <a:off x="513080" y="2900310"/>
            <a:ext cx="2603686" cy="2028902"/>
          </a:xfrm>
          <a:prstGeom prst="rect">
            <a:avLst/>
          </a:prstGeom>
          <a:solidFill>
            <a:srgbClr val="7BD4D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Schools must serve as hubs for community building, offering extracurricular activities that bring families together, creating networks of support, and fostering a sense of belonging.</a:t>
            </a:r>
            <a:endParaRPr lang="en-US" sz="1200" dirty="0"/>
          </a:p>
        </p:txBody>
      </p:sp>
      <p:sp>
        <p:nvSpPr>
          <p:cNvPr id="9" name="Pravokutnik 8">
            <a:extLst>
              <a:ext uri="{FF2B5EF4-FFF2-40B4-BE49-F238E27FC236}">
                <a16:creationId xmlns:a16="http://schemas.microsoft.com/office/drawing/2014/main" id="{C2657954-DABD-5CD1-6640-FC72E916AD17}"/>
              </a:ext>
            </a:extLst>
          </p:cNvPr>
          <p:cNvSpPr/>
          <p:nvPr/>
        </p:nvSpPr>
        <p:spPr>
          <a:xfrm>
            <a:off x="1093313" y="2278196"/>
            <a:ext cx="2026054" cy="753946"/>
          </a:xfrm>
          <a:prstGeom prst="rect">
            <a:avLst/>
          </a:prstGeom>
          <a:solidFill>
            <a:srgbClr val="E0F4F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err="1">
                <a:solidFill>
                  <a:srgbClr val="7BD4D2"/>
                </a:solidFill>
                <a:latin typeface="Calibri"/>
                <a:ea typeface="Calibri"/>
                <a:cs typeface="Calibri"/>
              </a:rPr>
              <a:t>Strong</a:t>
            </a:r>
            <a:r>
              <a:rPr lang="hr-HR" sz="1600" b="1" dirty="0">
                <a:solidFill>
                  <a:srgbClr val="7BD4D2"/>
                </a:solidFill>
                <a:latin typeface="Calibri"/>
                <a:ea typeface="Calibri"/>
                <a:cs typeface="Calibri"/>
              </a:rPr>
              <a:t> </a:t>
            </a:r>
            <a:r>
              <a:rPr lang="hr-HR" sz="1600" b="1" dirty="0" err="1">
                <a:solidFill>
                  <a:srgbClr val="7BD4D2"/>
                </a:solidFill>
                <a:latin typeface="Calibri"/>
                <a:ea typeface="Calibri"/>
                <a:cs typeface="Calibri"/>
              </a:rPr>
              <a:t>Community</a:t>
            </a:r>
            <a:r>
              <a:rPr lang="hr-HR" sz="1600" b="1" dirty="0">
                <a:solidFill>
                  <a:srgbClr val="7BD4D2"/>
                </a:solidFill>
                <a:latin typeface="Calibri"/>
                <a:ea typeface="Calibri"/>
                <a:cs typeface="Calibri"/>
              </a:rPr>
              <a:t> </a:t>
            </a:r>
            <a:r>
              <a:rPr lang="hr-HR" sz="1600" b="1" dirty="0" err="1">
                <a:solidFill>
                  <a:srgbClr val="7BD4D2"/>
                </a:solidFill>
                <a:latin typeface="Calibri"/>
                <a:ea typeface="Calibri"/>
                <a:cs typeface="Calibri"/>
              </a:rPr>
              <a:t>Ties</a:t>
            </a:r>
            <a:endParaRPr lang="sr-Latn-RS" dirty="0" err="1"/>
          </a:p>
        </p:txBody>
      </p:sp>
      <p:sp>
        <p:nvSpPr>
          <p:cNvPr id="11" name="Pravokutnik 10">
            <a:extLst>
              <a:ext uri="{FF2B5EF4-FFF2-40B4-BE49-F238E27FC236}">
                <a16:creationId xmlns:a16="http://schemas.microsoft.com/office/drawing/2014/main" id="{10F739E9-D4FF-A065-2077-16B75BB089FC}"/>
              </a:ext>
            </a:extLst>
          </p:cNvPr>
          <p:cNvSpPr/>
          <p:nvPr/>
        </p:nvSpPr>
        <p:spPr>
          <a:xfrm>
            <a:off x="3310177" y="2900310"/>
            <a:ext cx="2603686" cy="2028902"/>
          </a:xfrm>
          <a:prstGeom prst="rect">
            <a:avLst/>
          </a:prstGeom>
          <a:solidFill>
            <a:srgbClr val="4AB2B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FFFFFF"/>
                </a:solidFill>
                <a:latin typeface="Aptos"/>
              </a:rPr>
              <a:t>Establishing ongoing support services for returnee families, including counseling, academic support, and career guidance for parents, can significantly enhance their experience and satisfaction.</a:t>
            </a:r>
            <a:endParaRPr lang="sr-Latn-RS" dirty="0"/>
          </a:p>
        </p:txBody>
      </p:sp>
      <p:sp>
        <p:nvSpPr>
          <p:cNvPr id="13" name="Pravokutnik 12">
            <a:extLst>
              <a:ext uri="{FF2B5EF4-FFF2-40B4-BE49-F238E27FC236}">
                <a16:creationId xmlns:a16="http://schemas.microsoft.com/office/drawing/2014/main" id="{20402781-48BF-99A7-E0C1-69A8496F12A6}"/>
              </a:ext>
            </a:extLst>
          </p:cNvPr>
          <p:cNvSpPr/>
          <p:nvPr/>
        </p:nvSpPr>
        <p:spPr>
          <a:xfrm>
            <a:off x="3899703" y="2315366"/>
            <a:ext cx="2026054" cy="753946"/>
          </a:xfrm>
          <a:prstGeom prst="rect">
            <a:avLst/>
          </a:prstGeom>
          <a:solidFill>
            <a:srgbClr val="D3F1F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err="1">
                <a:solidFill>
                  <a:srgbClr val="4AB2B5"/>
                </a:solidFill>
                <a:latin typeface="Calibri"/>
                <a:ea typeface="Calibri"/>
                <a:cs typeface="Calibri"/>
              </a:rPr>
              <a:t>Ongoing</a:t>
            </a:r>
            <a:r>
              <a:rPr lang="hr-HR" sz="1600" b="1" dirty="0">
                <a:solidFill>
                  <a:srgbClr val="4AB2B5"/>
                </a:solidFill>
                <a:latin typeface="Calibri"/>
                <a:ea typeface="Calibri"/>
                <a:cs typeface="Calibri"/>
              </a:rPr>
              <a:t> </a:t>
            </a:r>
            <a:r>
              <a:rPr lang="hr-HR" sz="1600" b="1" dirty="0" err="1">
                <a:solidFill>
                  <a:srgbClr val="4AB2B5"/>
                </a:solidFill>
                <a:latin typeface="Calibri"/>
                <a:ea typeface="Calibri"/>
                <a:cs typeface="Calibri"/>
              </a:rPr>
              <a:t>Support</a:t>
            </a:r>
            <a:r>
              <a:rPr lang="hr-HR" sz="1600" b="1" dirty="0">
                <a:solidFill>
                  <a:srgbClr val="4AB2B5"/>
                </a:solidFill>
                <a:latin typeface="Calibri"/>
                <a:ea typeface="Calibri"/>
                <a:cs typeface="Calibri"/>
              </a:rPr>
              <a:t> </a:t>
            </a:r>
            <a:r>
              <a:rPr lang="hr-HR" sz="1600" b="1" dirty="0" err="1">
                <a:solidFill>
                  <a:srgbClr val="4AB2B5"/>
                </a:solidFill>
                <a:latin typeface="Calibri"/>
                <a:ea typeface="Calibri"/>
                <a:cs typeface="Calibri"/>
              </a:rPr>
              <a:t>Services</a:t>
            </a:r>
            <a:endParaRPr lang="sr-Latn-RS" dirty="0" err="1"/>
          </a:p>
        </p:txBody>
      </p:sp>
      <p:sp>
        <p:nvSpPr>
          <p:cNvPr id="15" name="Pravokutnik 14">
            <a:extLst>
              <a:ext uri="{FF2B5EF4-FFF2-40B4-BE49-F238E27FC236}">
                <a16:creationId xmlns:a16="http://schemas.microsoft.com/office/drawing/2014/main" id="{249539A2-EDEE-842C-80D7-73964F625486}"/>
              </a:ext>
            </a:extLst>
          </p:cNvPr>
          <p:cNvSpPr/>
          <p:nvPr/>
        </p:nvSpPr>
        <p:spPr>
          <a:xfrm>
            <a:off x="5744859" y="4284920"/>
            <a:ext cx="2603686" cy="2038193"/>
          </a:xfrm>
          <a:prstGeom prst="rect">
            <a:avLst/>
          </a:prstGeom>
          <a:solidFill>
            <a:srgbClr val="37C9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Aptos"/>
              </a:rPr>
              <a:t>Implementing mechanisms for regular feedback from returnee families can help schools identify and address any issues early on, demonstrating a commitment to continuous improvement and care.</a:t>
            </a:r>
            <a:endParaRPr lang="en-US" sz="1200"/>
          </a:p>
        </p:txBody>
      </p:sp>
      <p:sp>
        <p:nvSpPr>
          <p:cNvPr id="17" name="Pravokutnik 16">
            <a:extLst>
              <a:ext uri="{FF2B5EF4-FFF2-40B4-BE49-F238E27FC236}">
                <a16:creationId xmlns:a16="http://schemas.microsoft.com/office/drawing/2014/main" id="{080C6617-D222-616E-6267-93D065E2128A}"/>
              </a:ext>
            </a:extLst>
          </p:cNvPr>
          <p:cNvSpPr/>
          <p:nvPr/>
        </p:nvSpPr>
        <p:spPr>
          <a:xfrm>
            <a:off x="6325092" y="3597757"/>
            <a:ext cx="2026054" cy="800410"/>
          </a:xfrm>
          <a:prstGeom prst="rect">
            <a:avLst/>
          </a:prstGeom>
          <a:solidFill>
            <a:srgbClr val="D4F2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a:solidFill>
                  <a:srgbClr val="37C9F0"/>
                </a:solidFill>
                <a:latin typeface="Calibri"/>
                <a:ea typeface="Calibri"/>
                <a:cs typeface="Calibri"/>
              </a:rPr>
              <a:t>Monitoring </a:t>
            </a:r>
            <a:r>
              <a:rPr lang="hr-HR" sz="1600" b="1" dirty="0" err="1">
                <a:solidFill>
                  <a:srgbClr val="37C9F0"/>
                </a:solidFill>
                <a:latin typeface="Calibri"/>
                <a:ea typeface="Calibri"/>
                <a:cs typeface="Calibri"/>
              </a:rPr>
              <a:t>and</a:t>
            </a:r>
            <a:r>
              <a:rPr lang="hr-HR" sz="1600" b="1" dirty="0">
                <a:solidFill>
                  <a:srgbClr val="37C9F0"/>
                </a:solidFill>
                <a:latin typeface="Calibri"/>
                <a:ea typeface="Calibri"/>
                <a:cs typeface="Calibri"/>
              </a:rPr>
              <a:t> </a:t>
            </a:r>
            <a:r>
              <a:rPr lang="hr-HR" sz="1600" b="1" dirty="0" err="1">
                <a:solidFill>
                  <a:srgbClr val="37C9F0"/>
                </a:solidFill>
                <a:latin typeface="Calibri"/>
                <a:ea typeface="Calibri"/>
                <a:cs typeface="Calibri"/>
              </a:rPr>
              <a:t>Feedback</a:t>
            </a:r>
            <a:r>
              <a:rPr lang="hr-HR" sz="1600" b="1" dirty="0">
                <a:solidFill>
                  <a:srgbClr val="37C9F0"/>
                </a:solidFill>
                <a:latin typeface="Calibri"/>
                <a:ea typeface="Calibri"/>
                <a:cs typeface="Calibri"/>
              </a:rPr>
              <a:t> Systems</a:t>
            </a:r>
            <a:endParaRPr lang="sr-Latn-RS" dirty="0"/>
          </a:p>
        </p:txBody>
      </p:sp>
      <p:sp>
        <p:nvSpPr>
          <p:cNvPr id="19" name="Pravokutnik 18">
            <a:extLst>
              <a:ext uri="{FF2B5EF4-FFF2-40B4-BE49-F238E27FC236}">
                <a16:creationId xmlns:a16="http://schemas.microsoft.com/office/drawing/2014/main" id="{C0B6FC8F-FFDE-950A-A763-77690E0B256D}"/>
              </a:ext>
            </a:extLst>
          </p:cNvPr>
          <p:cNvSpPr/>
          <p:nvPr/>
        </p:nvSpPr>
        <p:spPr>
          <a:xfrm>
            <a:off x="8551250" y="4284921"/>
            <a:ext cx="2603686" cy="2038193"/>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a:rPr>
              <a:t>Using AI to analyze data on returnee families’ experiences can help identify trends and potential issues early. This data-driven approach allows schools to proactively address concerns, tailor support services, and continuously improve retention strategies.</a:t>
            </a:r>
            <a:endParaRPr lang="en-US" sz="1200" dirty="0"/>
          </a:p>
        </p:txBody>
      </p:sp>
      <p:sp>
        <p:nvSpPr>
          <p:cNvPr id="21" name="Pravokutnik 20">
            <a:extLst>
              <a:ext uri="{FF2B5EF4-FFF2-40B4-BE49-F238E27FC236}">
                <a16:creationId xmlns:a16="http://schemas.microsoft.com/office/drawing/2014/main" id="{1D31089D-9E25-EA1F-3D78-7D28AF474323}"/>
              </a:ext>
            </a:extLst>
          </p:cNvPr>
          <p:cNvSpPr/>
          <p:nvPr/>
        </p:nvSpPr>
        <p:spPr>
          <a:xfrm>
            <a:off x="9131483" y="3597756"/>
            <a:ext cx="2026054" cy="800410"/>
          </a:xfrm>
          <a:prstGeom prst="rect">
            <a:avLst/>
          </a:prstGeom>
          <a:solidFill>
            <a:srgbClr val="CFE4F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sz="1600" b="1" dirty="0">
                <a:solidFill>
                  <a:srgbClr val="2C91D5"/>
                </a:solidFill>
                <a:latin typeface="Calibri"/>
                <a:ea typeface="Calibri"/>
                <a:cs typeface="Calibri"/>
              </a:rPr>
              <a:t>AI-</a:t>
            </a:r>
            <a:r>
              <a:rPr lang="hr-HR" sz="1600" b="1" err="1">
                <a:solidFill>
                  <a:srgbClr val="2C91D5"/>
                </a:solidFill>
                <a:latin typeface="Calibri"/>
                <a:ea typeface="Calibri"/>
                <a:cs typeface="Calibri"/>
              </a:rPr>
              <a:t>Driven</a:t>
            </a:r>
            <a:r>
              <a:rPr lang="hr-HR" sz="1600" b="1" dirty="0">
                <a:solidFill>
                  <a:srgbClr val="2C91D5"/>
                </a:solidFill>
                <a:latin typeface="Calibri"/>
                <a:ea typeface="Calibri"/>
                <a:cs typeface="Calibri"/>
              </a:rPr>
              <a:t> Data </a:t>
            </a:r>
            <a:r>
              <a:rPr lang="hr-HR" sz="1600" b="1" err="1">
                <a:solidFill>
                  <a:srgbClr val="2C91D5"/>
                </a:solidFill>
                <a:latin typeface="Calibri"/>
                <a:ea typeface="Calibri"/>
                <a:cs typeface="Calibri"/>
              </a:rPr>
              <a:t>Analysis</a:t>
            </a:r>
            <a:r>
              <a:rPr lang="hr-HR" sz="1600" b="1" dirty="0">
                <a:solidFill>
                  <a:srgbClr val="2C91D5"/>
                </a:solidFill>
                <a:latin typeface="Calibri"/>
                <a:ea typeface="Calibri"/>
                <a:cs typeface="Calibri"/>
              </a:rPr>
              <a:t> for </a:t>
            </a:r>
            <a:r>
              <a:rPr lang="hr-HR" sz="1600" b="1" err="1">
                <a:solidFill>
                  <a:srgbClr val="2C91D5"/>
                </a:solidFill>
                <a:latin typeface="Calibri"/>
                <a:ea typeface="Calibri"/>
                <a:cs typeface="Calibri"/>
              </a:rPr>
              <a:t>Retention</a:t>
            </a:r>
            <a:r>
              <a:rPr lang="hr-HR" sz="1600" b="1" dirty="0">
                <a:solidFill>
                  <a:srgbClr val="2C91D5"/>
                </a:solidFill>
                <a:latin typeface="Calibri"/>
                <a:ea typeface="Calibri"/>
                <a:cs typeface="Calibri"/>
              </a:rPr>
              <a:t> </a:t>
            </a:r>
            <a:r>
              <a:rPr lang="hr-HR" sz="1600" b="1" err="1">
                <a:solidFill>
                  <a:srgbClr val="2C91D5"/>
                </a:solidFill>
                <a:latin typeface="Calibri"/>
                <a:ea typeface="Calibri"/>
                <a:cs typeface="Calibri"/>
              </a:rPr>
              <a:t>Strategies</a:t>
            </a:r>
            <a:endParaRPr lang="sr-Latn-RS" sz="1600"/>
          </a:p>
        </p:txBody>
      </p:sp>
    </p:spTree>
    <p:extLst>
      <p:ext uri="{BB962C8B-B14F-4D97-AF65-F5344CB8AC3E}">
        <p14:creationId xmlns:p14="http://schemas.microsoft.com/office/powerpoint/2010/main" val="393672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BA91A65-EE3A-6D19-B241-37ADA9E5E367}"/>
              </a:ext>
            </a:extLst>
          </p:cNvPr>
          <p:cNvSpPr>
            <a:spLocks noGrp="1"/>
          </p:cNvSpPr>
          <p:nvPr>
            <p:ph type="body" idx="1"/>
          </p:nvPr>
        </p:nvSpPr>
        <p:spPr>
          <a:xfrm>
            <a:off x="1194265" y="4970463"/>
            <a:ext cx="10515600" cy="1249285"/>
          </a:xfrm>
        </p:spPr>
        <p:txBody>
          <a:bodyPr vert="horz" lIns="91440" tIns="45720" rIns="91440" bIns="45720" rtlCol="0" anchor="t">
            <a:normAutofit/>
          </a:bodyPr>
          <a:lstStyle/>
          <a:p>
            <a:r>
              <a:rPr lang="hr-HR" dirty="0">
                <a:ea typeface="+mn-lt"/>
                <a:cs typeface="+mn-lt"/>
              </a:rPr>
              <a:t>Institute for </a:t>
            </a:r>
            <a:r>
              <a:rPr lang="hr-HR" dirty="0" err="1">
                <a:ea typeface="+mn-lt"/>
                <a:cs typeface="+mn-lt"/>
              </a:rPr>
              <a:t>Migration</a:t>
            </a:r>
            <a:r>
              <a:rPr lang="hr-HR" dirty="0">
                <a:ea typeface="+mn-lt"/>
                <a:cs typeface="+mn-lt"/>
              </a:rPr>
              <a:t> Research</a:t>
            </a:r>
            <a:endParaRPr lang="sr-Latn-RS" dirty="0"/>
          </a:p>
          <a:p>
            <a:r>
              <a:rPr lang="hr-HR" dirty="0">
                <a:ea typeface="+mn-lt"/>
                <a:cs typeface="+mn-lt"/>
              </a:rPr>
              <a:t>https://www.imin.hr/</a:t>
            </a:r>
            <a:endParaRPr lang="sr-Latn-RS" dirty="0"/>
          </a:p>
        </p:txBody>
      </p:sp>
      <p:sp>
        <p:nvSpPr>
          <p:cNvPr id="5" name="Pravokutnik 4">
            <a:extLst>
              <a:ext uri="{FF2B5EF4-FFF2-40B4-BE49-F238E27FC236}">
                <a16:creationId xmlns:a16="http://schemas.microsoft.com/office/drawing/2014/main" id="{E28AB760-9BB7-DE9E-8D8C-C5F0B10A9CC6}"/>
              </a:ext>
            </a:extLst>
          </p:cNvPr>
          <p:cNvSpPr/>
          <p:nvPr/>
        </p:nvSpPr>
        <p:spPr>
          <a:xfrm>
            <a:off x="1410" y="1"/>
            <a:ext cx="954911" cy="6859764"/>
          </a:xfrm>
          <a:prstGeom prst="rect">
            <a:avLst/>
          </a:prstGeom>
          <a:solidFill>
            <a:srgbClr val="2C9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36EF1FB2-AE22-605E-D69B-A83643110F3C}"/>
              </a:ext>
            </a:extLst>
          </p:cNvPr>
          <p:cNvSpPr>
            <a:spLocks noGrp="1"/>
          </p:cNvSpPr>
          <p:nvPr>
            <p:ph type="title"/>
          </p:nvPr>
        </p:nvSpPr>
        <p:spPr>
          <a:xfrm>
            <a:off x="488021" y="1709738"/>
            <a:ext cx="10859429" cy="2852737"/>
          </a:xfrm>
          <a:solidFill>
            <a:schemeClr val="bg1"/>
          </a:solidFill>
        </p:spPr>
        <p:txBody>
          <a:bodyPr/>
          <a:lstStyle/>
          <a:p>
            <a:r>
              <a:rPr lang="hr-HR" dirty="0" err="1"/>
              <a:t>Thank</a:t>
            </a:r>
            <a:r>
              <a:rPr lang="hr-HR" dirty="0"/>
              <a:t> </a:t>
            </a:r>
            <a:r>
              <a:rPr lang="hr-HR" dirty="0" err="1"/>
              <a:t>you</a:t>
            </a:r>
            <a:r>
              <a:rPr lang="hr-HR" dirty="0"/>
              <a:t> for </a:t>
            </a:r>
            <a:r>
              <a:rPr lang="hr-HR" dirty="0" err="1"/>
              <a:t>your</a:t>
            </a:r>
            <a:r>
              <a:rPr lang="hr-HR" dirty="0"/>
              <a:t> </a:t>
            </a:r>
            <a:r>
              <a:rPr lang="hr-HR" dirty="0" err="1"/>
              <a:t>attention</a:t>
            </a:r>
          </a:p>
        </p:txBody>
      </p:sp>
      <p:pic>
        <p:nvPicPr>
          <p:cNvPr id="6" name="Slika 5" descr="Slika na kojoj se prikazuje snimka zaslona, grafika, krug, dizajn&#10;&#10;Opis je automatski generiran">
            <a:extLst>
              <a:ext uri="{FF2B5EF4-FFF2-40B4-BE49-F238E27FC236}">
                <a16:creationId xmlns:a16="http://schemas.microsoft.com/office/drawing/2014/main" id="{B3C08401-4FB8-B214-749F-134252F2C9E2}"/>
              </a:ext>
            </a:extLst>
          </p:cNvPr>
          <p:cNvPicPr>
            <a:picLocks noChangeAspect="1"/>
          </p:cNvPicPr>
          <p:nvPr/>
        </p:nvPicPr>
        <p:blipFill>
          <a:blip r:embed="rId2"/>
          <a:stretch>
            <a:fillRect/>
          </a:stretch>
        </p:blipFill>
        <p:spPr>
          <a:xfrm>
            <a:off x="8305800" y="2602"/>
            <a:ext cx="3782122" cy="1886415"/>
          </a:xfrm>
          <a:prstGeom prst="rect">
            <a:avLst/>
          </a:prstGeom>
        </p:spPr>
      </p:pic>
    </p:spTree>
    <p:extLst>
      <p:ext uri="{BB962C8B-B14F-4D97-AF65-F5344CB8AC3E}">
        <p14:creationId xmlns:p14="http://schemas.microsoft.com/office/powerpoint/2010/main" val="947599913"/>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Široki zaslon</PresentationFormat>
  <Paragraphs>0</Paragraphs>
  <Slides>9</Slides>
  <Notes>0</Notes>
  <HiddenSlides>2</HiddenSlides>
  <MMClips>0</MMClips>
  <ScaleCrop>false</ScaleCrop>
  <HeadingPairs>
    <vt:vector size="4" baseType="variant">
      <vt:variant>
        <vt:lpstr>Tema</vt:lpstr>
      </vt:variant>
      <vt:variant>
        <vt:i4>1</vt:i4>
      </vt:variant>
      <vt:variant>
        <vt:lpstr>Naslovi slajdova</vt:lpstr>
      </vt:variant>
      <vt:variant>
        <vt:i4>9</vt:i4>
      </vt:variant>
    </vt:vector>
  </HeadingPairs>
  <TitlesOfParts>
    <vt:vector size="10" baseType="lpstr">
      <vt:lpstr>Tema sustava Office</vt:lpstr>
      <vt:lpstr>Building Bridges Home - Educational Strategies for Attracting and Retaining Returnee and Migrant Families</vt:lpstr>
      <vt:lpstr>PowerPoint prezentacija</vt:lpstr>
      <vt:lpstr>Programs for Attracting Returnees</vt:lpstr>
      <vt:lpstr>Integration Strategies</vt:lpstr>
      <vt:lpstr>Integrating Technology for Enhanced   Engagement – Virtual Reality (VR)</vt:lpstr>
      <vt:lpstr>PowerPoint prezentacija</vt:lpstr>
      <vt:lpstr>PowerPoint prezentacija</vt:lpstr>
      <vt:lpstr>Retention of Returnee Families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
  <cp:lastModifiedBy/>
  <cp:revision>727</cp:revision>
  <dcterms:created xsi:type="dcterms:W3CDTF">2024-09-02T19:50:02Z</dcterms:created>
  <dcterms:modified xsi:type="dcterms:W3CDTF">2024-09-09T19:20:20Z</dcterms:modified>
</cp:coreProperties>
</file>